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5" r:id="rId2"/>
    <p:sldId id="268" r:id="rId3"/>
    <p:sldId id="269" r:id="rId4"/>
    <p:sldId id="257" r:id="rId5"/>
    <p:sldId id="270" r:id="rId6"/>
    <p:sldId id="271" r:id="rId7"/>
    <p:sldId id="277" r:id="rId8"/>
    <p:sldId id="278" r:id="rId9"/>
    <p:sldId id="279" r:id="rId10"/>
    <p:sldId id="280" r:id="rId11"/>
    <p:sldId id="273" r:id="rId12"/>
    <p:sldId id="762" r:id="rId13"/>
    <p:sldId id="275" r:id="rId14"/>
    <p:sldId id="276" r:id="rId15"/>
    <p:sldId id="345" r:id="rId16"/>
    <p:sldId id="267" r:id="rId17"/>
    <p:sldId id="26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FD6"/>
    <a:srgbClr val="C2A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436" autoAdjust="0"/>
  </p:normalViewPr>
  <p:slideViewPr>
    <p:cSldViewPr snapToGrid="0" showGuides="1">
      <p:cViewPr varScale="1">
        <p:scale>
          <a:sx n="83" d="100"/>
          <a:sy n="83" d="100"/>
        </p:scale>
        <p:origin x="624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7FFA5-7E23-4598-983A-732DB2FF015B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E5801-2CC5-45B5-B1F8-1E8A5E38F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02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 사태로 인해 일반인의 통행을 통제하는 ‘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락다운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(Lockdown)’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대대적으로 시행된 유럽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식료품 구입 등 필수적인 외출 사유 중 하나로 인정된 것이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산책이었다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 사태가 예상보다 길어지며 전반적 경기침체가 지속되고 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때아닌 호황 또는 지속적 성장세를 보이는 업종들도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E5801-2CC5-45B5-B1F8-1E8A5E38FA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92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 STEP – </a:t>
            </a:r>
            <a:r>
              <a:rPr lang="ko-KR" altLang="en-US" dirty="0"/>
              <a:t>기획 및 </a:t>
            </a:r>
            <a:r>
              <a:rPr lang="ko-KR" altLang="en-US" dirty="0" err="1"/>
              <a:t>디비</a:t>
            </a:r>
            <a:r>
              <a:rPr lang="ko-KR" altLang="en-US" dirty="0"/>
              <a:t> 모델링 </a:t>
            </a:r>
            <a:r>
              <a:rPr lang="en-US" altLang="ko-KR" dirty="0"/>
              <a:t>/ </a:t>
            </a:r>
            <a:r>
              <a:rPr lang="ko-KR" altLang="en-US" dirty="0"/>
              <a:t>요구사항정의서 </a:t>
            </a:r>
            <a:r>
              <a:rPr lang="en-US" altLang="ko-KR" dirty="0"/>
              <a:t>/ </a:t>
            </a:r>
            <a:r>
              <a:rPr lang="ko-KR" altLang="en-US" dirty="0"/>
              <a:t>사이트 맵 작성</a:t>
            </a:r>
            <a:endParaRPr lang="en-US" altLang="ko-KR" dirty="0"/>
          </a:p>
          <a:p>
            <a:r>
              <a:rPr lang="en-US" altLang="ko-KR" dirty="0"/>
              <a:t>2 STEP – </a:t>
            </a:r>
            <a:r>
              <a:rPr lang="ko-KR" altLang="en-US" dirty="0"/>
              <a:t>뷰 페이지 디자인 및 프론트 설계 및 코딩</a:t>
            </a:r>
            <a:endParaRPr lang="en-US" altLang="ko-KR" dirty="0"/>
          </a:p>
          <a:p>
            <a:r>
              <a:rPr lang="en-US" altLang="ko-KR" dirty="0"/>
              <a:t>3 STEP – </a:t>
            </a:r>
            <a:r>
              <a:rPr lang="ko-KR" altLang="en-US" dirty="0" err="1"/>
              <a:t>백엔드</a:t>
            </a:r>
            <a:r>
              <a:rPr lang="ko-KR" altLang="en-US" dirty="0"/>
              <a:t> 설계 및 코딩 </a:t>
            </a:r>
            <a:r>
              <a:rPr lang="en-US" altLang="ko-KR" dirty="0"/>
              <a:t>/ </a:t>
            </a:r>
            <a:r>
              <a:rPr lang="ko-KR" altLang="en-US" dirty="0"/>
              <a:t>추가 기능 설계</a:t>
            </a:r>
            <a:endParaRPr lang="en-US" altLang="ko-KR" dirty="0"/>
          </a:p>
          <a:p>
            <a:r>
              <a:rPr lang="en-US" altLang="ko-KR" dirty="0"/>
              <a:t>4 STEP – 1</a:t>
            </a:r>
            <a:r>
              <a:rPr lang="ko-KR" altLang="en-US" dirty="0"/>
              <a:t>차 점검 및 </a:t>
            </a:r>
            <a:r>
              <a:rPr lang="en-US" altLang="ko-KR" dirty="0"/>
              <a:t>1</a:t>
            </a:r>
            <a:r>
              <a:rPr lang="ko-KR" altLang="en-US" dirty="0"/>
              <a:t>차 테스트</a:t>
            </a:r>
            <a:endParaRPr lang="en-US" altLang="ko-KR" dirty="0"/>
          </a:p>
          <a:p>
            <a:r>
              <a:rPr lang="en-US" altLang="ko-KR" dirty="0"/>
              <a:t>5 STEP – 2</a:t>
            </a:r>
            <a:r>
              <a:rPr lang="ko-KR" altLang="en-US" dirty="0"/>
              <a:t>차 점검 및 </a:t>
            </a:r>
            <a:r>
              <a:rPr lang="en-US" altLang="ko-KR" dirty="0"/>
              <a:t>2</a:t>
            </a:r>
            <a:r>
              <a:rPr lang="ko-KR" altLang="en-US" dirty="0"/>
              <a:t>차 테스트</a:t>
            </a:r>
            <a:endParaRPr lang="en-US" altLang="ko-KR" dirty="0"/>
          </a:p>
          <a:p>
            <a:r>
              <a:rPr lang="en-US" altLang="ko-KR" dirty="0"/>
              <a:t>6 STEP – </a:t>
            </a:r>
            <a:r>
              <a:rPr lang="ko-KR" altLang="en-US" dirty="0"/>
              <a:t>최종 검수 및 수정사항 점검</a:t>
            </a:r>
            <a:endParaRPr lang="en-US" altLang="ko-KR" dirty="0"/>
          </a:p>
          <a:p>
            <a:r>
              <a:rPr lang="en-US" altLang="ko-KR" dirty="0"/>
              <a:t>7 STEP – </a:t>
            </a:r>
            <a:r>
              <a:rPr lang="ko-KR" altLang="en-US" dirty="0"/>
              <a:t>발표 및 보고서 작성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E5801-2CC5-45B5-B1F8-1E8A5E38FA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36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하나가 반려동물 산업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인가구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저출산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 추세에 집에서 보내는 시간이 늘어나며 반려동물 산업은 해가 갈수록 성장세에 가속도가 붙을 것으로 전망된다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이른바 ‘뉴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노멀’이라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불리는 코로나 이후 생활패턴 변화와 반려동물 관련 소비 증가가 맞물린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반려동물 관련 일자리도 빠르게 늘어나고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E5801-2CC5-45B5-B1F8-1E8A5E38FA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8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반려동물 산책 어플 </a:t>
            </a:r>
            <a:r>
              <a:rPr lang="ko-KR" altLang="en-US" dirty="0" err="1"/>
              <a:t>펫피</a:t>
            </a:r>
            <a:r>
              <a:rPr lang="en-US" altLang="ko-KR" dirty="0"/>
              <a:t>, </a:t>
            </a:r>
            <a:r>
              <a:rPr lang="ko-KR" altLang="en-US" dirty="0" err="1"/>
              <a:t>도그워커</a:t>
            </a:r>
            <a:r>
              <a:rPr lang="ko-KR" altLang="en-US" dirty="0"/>
              <a:t> </a:t>
            </a:r>
            <a:r>
              <a:rPr lang="ko-KR" altLang="en-US" dirty="0" err="1"/>
              <a:t>우프</a:t>
            </a:r>
            <a:r>
              <a:rPr lang="ko-KR" altLang="en-US" dirty="0"/>
              <a:t> </a:t>
            </a:r>
            <a:r>
              <a:rPr lang="en-US" altLang="ko-KR" dirty="0"/>
              <a:t>// </a:t>
            </a:r>
            <a:r>
              <a:rPr lang="ko-KR" altLang="en-US" dirty="0"/>
              <a:t>반려동물 쇼핑몰 </a:t>
            </a:r>
            <a:r>
              <a:rPr lang="en-US" altLang="ko-KR" dirty="0"/>
              <a:t>// </a:t>
            </a:r>
            <a:r>
              <a:rPr lang="ko-KR" altLang="en-US" dirty="0"/>
              <a:t>반려동물 커뮤니티 사이트가 많이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E5801-2CC5-45B5-B1F8-1E8A5E38FA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876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산책 </a:t>
            </a:r>
            <a:r>
              <a:rPr lang="en-US" altLang="ko-KR" dirty="0"/>
              <a:t>+ </a:t>
            </a:r>
            <a:r>
              <a:rPr lang="ko-KR" altLang="en-US" dirty="0"/>
              <a:t>쇼핑 </a:t>
            </a:r>
            <a:r>
              <a:rPr lang="en-US" altLang="ko-KR" dirty="0"/>
              <a:t>+ </a:t>
            </a:r>
            <a:r>
              <a:rPr lang="ko-KR" altLang="en-US" dirty="0"/>
              <a:t>커뮤니티를 통합적으로 한페이지에서 다 할 수 있는 사이트를 구현하는 것이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E5801-2CC5-45B5-B1F8-1E8A5E38FA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3B845-D4FA-4F7C-BD61-AE2C707933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8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3B845-D4FA-4F7C-BD61-AE2C707933B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84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3B845-D4FA-4F7C-BD61-AE2C707933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553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3B845-D4FA-4F7C-BD61-AE2C707933B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2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 STEP – </a:t>
            </a:r>
            <a:r>
              <a:rPr lang="ko-KR" altLang="en-US" dirty="0"/>
              <a:t>기획 및 </a:t>
            </a:r>
            <a:r>
              <a:rPr lang="ko-KR" altLang="en-US" dirty="0" err="1"/>
              <a:t>디비</a:t>
            </a:r>
            <a:r>
              <a:rPr lang="ko-KR" altLang="en-US" dirty="0"/>
              <a:t> 모델링 </a:t>
            </a:r>
            <a:r>
              <a:rPr lang="en-US" altLang="ko-KR" dirty="0"/>
              <a:t>/ </a:t>
            </a:r>
            <a:r>
              <a:rPr lang="ko-KR" altLang="en-US" dirty="0"/>
              <a:t>요구사항정의서 </a:t>
            </a:r>
            <a:r>
              <a:rPr lang="en-US" altLang="ko-KR" dirty="0"/>
              <a:t>/ </a:t>
            </a:r>
            <a:r>
              <a:rPr lang="ko-KR" altLang="en-US" dirty="0"/>
              <a:t>사이트 맵 작성</a:t>
            </a:r>
            <a:endParaRPr lang="en-US" altLang="ko-KR" dirty="0"/>
          </a:p>
          <a:p>
            <a:r>
              <a:rPr lang="en-US" altLang="ko-KR" dirty="0"/>
              <a:t>2 STEP – </a:t>
            </a:r>
            <a:r>
              <a:rPr lang="ko-KR" altLang="en-US" dirty="0"/>
              <a:t>뷰 페이지 디자인 및 프론트 설계 및 코딩</a:t>
            </a:r>
            <a:endParaRPr lang="en-US" altLang="ko-KR" dirty="0"/>
          </a:p>
          <a:p>
            <a:r>
              <a:rPr lang="en-US" altLang="ko-KR" dirty="0"/>
              <a:t>3 STEP – </a:t>
            </a:r>
            <a:r>
              <a:rPr lang="ko-KR" altLang="en-US" dirty="0" err="1"/>
              <a:t>백엔드</a:t>
            </a:r>
            <a:r>
              <a:rPr lang="ko-KR" altLang="en-US" dirty="0"/>
              <a:t> 설계 및 코딩 </a:t>
            </a:r>
            <a:r>
              <a:rPr lang="en-US" altLang="ko-KR" dirty="0"/>
              <a:t>/ </a:t>
            </a:r>
            <a:r>
              <a:rPr lang="ko-KR" altLang="en-US" dirty="0"/>
              <a:t>추가 기능 설계</a:t>
            </a:r>
            <a:endParaRPr lang="en-US" altLang="ko-KR" dirty="0"/>
          </a:p>
          <a:p>
            <a:r>
              <a:rPr lang="en-US" altLang="ko-KR" dirty="0"/>
              <a:t>4 STEP – 1</a:t>
            </a:r>
            <a:r>
              <a:rPr lang="ko-KR" altLang="en-US" dirty="0"/>
              <a:t>차 점검 및 </a:t>
            </a:r>
            <a:r>
              <a:rPr lang="en-US" altLang="ko-KR" dirty="0"/>
              <a:t>1</a:t>
            </a:r>
            <a:r>
              <a:rPr lang="ko-KR" altLang="en-US" dirty="0"/>
              <a:t>차 테스트</a:t>
            </a:r>
            <a:endParaRPr lang="en-US" altLang="ko-KR" dirty="0"/>
          </a:p>
          <a:p>
            <a:r>
              <a:rPr lang="en-US" altLang="ko-KR" dirty="0"/>
              <a:t>5 STEP – 2</a:t>
            </a:r>
            <a:r>
              <a:rPr lang="ko-KR" altLang="en-US" dirty="0"/>
              <a:t>차 점검 및 </a:t>
            </a:r>
            <a:r>
              <a:rPr lang="en-US" altLang="ko-KR" dirty="0"/>
              <a:t>2</a:t>
            </a:r>
            <a:r>
              <a:rPr lang="ko-KR" altLang="en-US" dirty="0"/>
              <a:t>차 테스트</a:t>
            </a:r>
            <a:endParaRPr lang="en-US" altLang="ko-KR" dirty="0"/>
          </a:p>
          <a:p>
            <a:r>
              <a:rPr lang="en-US" altLang="ko-KR" dirty="0"/>
              <a:t>6 STEP – </a:t>
            </a:r>
            <a:r>
              <a:rPr lang="ko-KR" altLang="en-US" dirty="0"/>
              <a:t>최종 검수 및 수정사항 점검</a:t>
            </a:r>
            <a:endParaRPr lang="en-US" altLang="ko-KR" dirty="0"/>
          </a:p>
          <a:p>
            <a:r>
              <a:rPr lang="en-US" altLang="ko-KR" dirty="0"/>
              <a:t>7 STEP – </a:t>
            </a:r>
            <a:r>
              <a:rPr lang="ko-KR" altLang="en-US" dirty="0"/>
              <a:t>발표 및 보고서 작성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E5801-2CC5-45B5-B1F8-1E8A5E38FA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9E0A1-FBAC-4F4D-B17E-272F2B851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04CB7D-315C-4C52-9A28-84E8D025F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4071B-6D39-4C68-A0A7-474BB2F5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ADD41-6472-4E20-80A3-42ECA0171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F71FA-9B13-4931-9479-D29902A3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9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6ACC9-9A8B-45D8-8D2D-92B9ED9E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752F84-9DCC-4A1E-84A2-FFE2D2A73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E59799-5104-4D7C-93F3-A8E30E1A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36436-40B4-43AD-B797-C4386C1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54D57-01C8-486E-83C7-8F12265F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83E846-A512-4E21-8CA1-234EC6549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4EBB76-BA3B-4594-9136-9362A5F2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2264-1562-41CE-9B12-458AFEC6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E182C-3F2B-4356-97FE-13B05F59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6150A-552F-4656-8055-A229001E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28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2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lvl1pPr algn="ctr" rtl="0">
              <a:defRPr sz="1200" b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8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B0973-8297-4F63-8A25-268AC32A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22388-5558-49D4-92A9-95AD06D1F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1F209C-4DE9-4267-91FC-D8A15E8C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86FA0-302F-4694-AAB0-C4CDADB8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52587-5E1A-4A63-AEB8-7B67A5B3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43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4CCCF-6081-4400-9907-05B1A6DC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DDDC47-7BDC-4A71-9AF7-89305E356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0B85A-AB04-408C-82AB-BBBAB4CC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CFE3B4-D7AB-494D-AA22-3D02501E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DA663B-9218-4C19-A11F-1A4304E3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96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B1250-14B5-4E82-A810-1304167E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28068-40AE-4088-B52A-0CD39E116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316176-81EA-4EE6-9E47-F7952A2D1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8ACC47-851B-46EF-ACFB-E02FBC22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E3F4B-1926-4B14-8FD3-5CE09B1B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D266DE-9ACE-4897-B75B-89A73914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84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D4E9A-207A-4F73-ADCA-498B6E13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29E6DA-3450-4B62-9B68-4BBE322B8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C936F1-FD93-4EAA-9C45-CD7986B4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805224-76C0-420D-8AA4-D0A32992E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E50F90-8710-422C-8879-80F11E7DB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1ECF19-9E47-46EF-A5C7-E3F06861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177B31-A9DF-42F3-B4D3-21CDEED6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E4A457-7C8A-4957-8DCC-A0D1F0A1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8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9A319-3B3A-464D-B1B3-36B19BC39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1A4EF6-4604-4E14-8F41-109622A7D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EAE1F0-5B4A-400B-8D79-B86D599F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D54AA-248E-4D10-AF36-E910A404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6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FFEE38-E982-4323-AFF0-DEA69B40A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668B5B-69E3-48AE-BCA0-483117FC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4FAE60-6E23-4AAE-8AFD-DD68D1D1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81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95F15-347A-42E3-B136-FD681901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F1DCC2-785D-4D68-A93D-4F2B3C403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F4599-C358-4732-8CEF-39ADE8B35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002CD5-E7D8-449D-9CB4-46769871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D48536-AC59-4ACF-A53D-084F8A854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A32508-D298-43BC-ACC3-029E7649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9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7CA40-C8B3-4F35-98CB-AC925AD9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24035F-C78C-4490-A884-FA42F271AC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ACCFE5-DBF3-4584-AF51-797A3936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C22F9F-A719-45BB-A1C9-3CA08D61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C7C66D-E6DE-4E72-B028-30169686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D5AFA-8953-447C-9394-6F65D7FA7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58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45010E-C490-4E05-A67F-F9DA7CD0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D10F76-8927-4086-8C51-7C4B8F29A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BF9B6-7CED-4CF1-A4E5-5353E5082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A3938-3B4E-4C2A-9220-3D9F2B931F2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507EB-4CB6-4A14-807D-ECC500D7B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67125-B82E-419C-97EF-87B104E5D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DC0A8-E1BC-4734-9CA6-31BF8F87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07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4.png"/><Relationship Id="rId5" Type="http://schemas.openxmlformats.org/officeDocument/2006/relationships/image" Target="../media/image38.jpg"/><Relationship Id="rId10" Type="http://schemas.openxmlformats.org/officeDocument/2006/relationships/image" Target="../media/image43.pn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개, 동물, 하얀색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3819A64B-7DCE-4923-845C-54AFDC55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20" y="1744942"/>
            <a:ext cx="9062999" cy="510251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34" name="그림 33" descr="개, 동물, 하얀색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7475B374-0335-4984-A64B-B4E5111C2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3"/>
          <a:stretch/>
        </p:blipFill>
        <p:spPr>
          <a:xfrm>
            <a:off x="5863210" y="1747230"/>
            <a:ext cx="6328789" cy="510251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43" name="그림 42" descr="개, 동물, 하얀색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506713BB-19CE-4500-9B28-EBB28B11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73"/>
          <a:stretch/>
        </p:blipFill>
        <p:spPr>
          <a:xfrm>
            <a:off x="-73320" y="0"/>
            <a:ext cx="9062999" cy="195042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44" name="그림 43" descr="개, 동물, 하얀색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036643EA-73B4-4E10-B86C-5779AD6FF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3" b="96018"/>
          <a:stretch/>
        </p:blipFill>
        <p:spPr>
          <a:xfrm>
            <a:off x="5863210" y="-10546"/>
            <a:ext cx="6328789" cy="196096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5C6FB4-7570-4F40-BE63-4507B9EC012C}"/>
              </a:ext>
            </a:extLst>
          </p:cNvPr>
          <p:cNvSpPr/>
          <p:nvPr/>
        </p:nvSpPr>
        <p:spPr>
          <a:xfrm>
            <a:off x="-73320" y="0"/>
            <a:ext cx="12265320" cy="6858000"/>
          </a:xfrm>
          <a:prstGeom prst="rect">
            <a:avLst/>
          </a:prstGeom>
          <a:solidFill>
            <a:srgbClr val="95785D">
              <a:alpha val="62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‘</a:t>
            </a:r>
            <a:endParaRPr lang="ko-KR" altLang="en-US" sz="1200" dirty="0"/>
          </a:p>
        </p:txBody>
      </p:sp>
      <p:pic>
        <p:nvPicPr>
          <p:cNvPr id="15" name="그림 14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DC20CBB2-8349-4160-B6B4-1AED67707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783" y="4166577"/>
            <a:ext cx="1065156" cy="1023561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F68360-98AD-4F9B-BA7F-F71D775BCFCC}"/>
              </a:ext>
            </a:extLst>
          </p:cNvPr>
          <p:cNvGrpSpPr/>
          <p:nvPr/>
        </p:nvGrpSpPr>
        <p:grpSpPr>
          <a:xfrm>
            <a:off x="5558915" y="2449976"/>
            <a:ext cx="5534608" cy="2228381"/>
            <a:chOff x="6095995" y="2449976"/>
            <a:chExt cx="5534608" cy="222838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D8CD724-A8ED-4254-9E30-A13CBE46A49A}"/>
                </a:ext>
              </a:extLst>
            </p:cNvPr>
            <p:cNvGrpSpPr/>
            <p:nvPr/>
          </p:nvGrpSpPr>
          <p:grpSpPr>
            <a:xfrm>
              <a:off x="6095995" y="2831317"/>
              <a:ext cx="5534608" cy="1847040"/>
              <a:chOff x="6250602" y="2402138"/>
              <a:chExt cx="5534608" cy="184704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1B465-6516-4F44-AC71-166033A2769D}"/>
                  </a:ext>
                </a:extLst>
              </p:cNvPr>
              <p:cNvSpPr txBox="1"/>
              <p:nvPr/>
            </p:nvSpPr>
            <p:spPr>
              <a:xfrm>
                <a:off x="6250602" y="2402138"/>
                <a:ext cx="5304657" cy="5847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반려동물 산책 커뮤니티 사이트</a:t>
                </a:r>
                <a:endPara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06DE10-CBAE-40CA-B18F-37120F7BEE29}"/>
                  </a:ext>
                </a:extLst>
              </p:cNvPr>
              <p:cNvSpPr txBox="1"/>
              <p:nvPr/>
            </p:nvSpPr>
            <p:spPr>
              <a:xfrm>
                <a:off x="9113564" y="2973797"/>
                <a:ext cx="2441695" cy="5847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600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1pPr>
              </a:lstStyle>
              <a:p>
                <a:r>
                  <a:rPr lang="en-US" altLang="ko-KR" sz="32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With my pet</a:t>
                </a:r>
              </a:p>
            </p:txBody>
          </p:sp>
          <p:pic>
            <p:nvPicPr>
              <p:cNvPr id="37" name="그림 36" descr="건물이(가) 표시된 사진&#10;&#10;높은 신뢰도로 생성된 설명">
                <a:extLst>
                  <a:ext uri="{FF2B5EF4-FFF2-40B4-BE49-F238E27FC236}">
                    <a16:creationId xmlns:a16="http://schemas.microsoft.com/office/drawing/2014/main" id="{7C64706F-D5A4-49C1-99C7-EFC12239E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89928" y="3677142"/>
                <a:ext cx="595282" cy="572036"/>
              </a:xfrm>
              <a:prstGeom prst="rect">
                <a:avLst/>
              </a:prstGeom>
              <a:scene3d>
                <a:camera prst="obliqueTopLeft"/>
                <a:lightRig rig="threePt" dir="t"/>
              </a:scene3d>
            </p:spPr>
          </p:pic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9B14F02-C8C3-45C4-847C-E1CE509FE4BE}"/>
                </a:ext>
              </a:extLst>
            </p:cNvPr>
            <p:cNvCxnSpPr/>
            <p:nvPr/>
          </p:nvCxnSpPr>
          <p:spPr>
            <a:xfrm>
              <a:off x="7908852" y="2449976"/>
              <a:ext cx="2770511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4C6D536-1F55-4298-AACB-D2A9B52672F1}"/>
                </a:ext>
              </a:extLst>
            </p:cNvPr>
            <p:cNvCxnSpPr/>
            <p:nvPr/>
          </p:nvCxnSpPr>
          <p:spPr>
            <a:xfrm>
              <a:off x="7908852" y="4408025"/>
              <a:ext cx="2770511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923CF1A-D612-4056-8DB5-0442BCCDC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7016" y="1830699"/>
            <a:ext cx="552286" cy="552286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5A419C1-CE33-4193-A759-F7DE8B1E3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923" y="1863280"/>
            <a:ext cx="519705" cy="5197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A2AC5D-0748-4842-B3FE-D10765479880}"/>
              </a:ext>
            </a:extLst>
          </p:cNvPr>
          <p:cNvSpPr txBox="1"/>
          <p:nvPr/>
        </p:nvSpPr>
        <p:spPr>
          <a:xfrm>
            <a:off x="6271369" y="6053967"/>
            <a:ext cx="482215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조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|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임연지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|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이지현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|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성진희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|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이옥석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|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최우재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|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이수진</a:t>
            </a:r>
          </a:p>
        </p:txBody>
      </p:sp>
    </p:spTree>
    <p:extLst>
      <p:ext uri="{BB962C8B-B14F-4D97-AF65-F5344CB8AC3E}">
        <p14:creationId xmlns:p14="http://schemas.microsoft.com/office/powerpoint/2010/main" val="709533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772102-0D4D-4CB1-8FC6-B9B926689B4E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57B-CA78-4B96-8FA2-6CA7B9451AD7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8A3963-3B61-478F-85C4-8EB7B63F6EEE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FDB7A-BFA7-4B4D-8E1C-88494A1A9421}"/>
              </a:ext>
            </a:extLst>
          </p:cNvPr>
          <p:cNvSpPr txBox="1"/>
          <p:nvPr/>
        </p:nvSpPr>
        <p:spPr>
          <a:xfrm>
            <a:off x="5195841" y="1030389"/>
            <a:ext cx="177644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UI/UX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디자인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ADFB6-BD17-4285-A095-EB57C07494A8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C65129-0543-4194-9B23-40A9E929398A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13DA55-1E0A-4AEA-95BA-7D39CBBB6B2B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60239D7-0086-43A1-86D2-372624D0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87" y="3357562"/>
            <a:ext cx="123825" cy="142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723E84-0A8E-459E-8681-97A785F00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752" y="2011525"/>
            <a:ext cx="9403907" cy="4279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0D6B2D-DD01-42EE-BDDB-3F1E5ACFB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91D4B6-CD04-4181-86E5-F31FF754F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8FF9EBE-6E73-4244-97BC-4CA2B2D28CF1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00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DAF9A2-C99E-4D97-9B05-69184BF54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89" y="1735718"/>
            <a:ext cx="8261936" cy="4938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ED65B4D0-38B0-4311-BEA6-90D1429A5B9E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9E56DB-5E82-4401-AD84-1FC38002A588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7C2C2E7-C351-49AF-A216-B2EE4F0AA46D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7AA3015-33B4-4D30-803A-435D17AF25D5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6E96A-13D0-499A-8622-2A265F65F040}"/>
              </a:ext>
            </a:extLst>
          </p:cNvPr>
          <p:cNvSpPr txBox="1"/>
          <p:nvPr/>
        </p:nvSpPr>
        <p:spPr>
          <a:xfrm>
            <a:off x="4978632" y="1030389"/>
            <a:ext cx="221086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사이트 맵</a:t>
            </a:r>
            <a:r>
              <a:rPr lang="en-US" altLang="ko-KR" sz="2400" spc="-15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2400" spc="-15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흐름도</a:t>
            </a:r>
            <a:r>
              <a:rPr lang="en-US" altLang="ko-KR" sz="2400" spc="-15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endParaRPr lang="ko-KR" altLang="en-US" sz="2400" spc="-150" dirty="0"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0D469B-DB78-4D3D-8352-D33B404B233B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06</a:t>
            </a:r>
            <a:endParaRPr lang="ko-KR" altLang="en-US" sz="1600" dirty="0"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57122D-6E8A-4D3A-AA38-0A598BD156B1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6E05D3-2F7F-4D0C-B89C-7FF51215A49F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F2309EA-21D8-4AE0-9635-2C5C95611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C0C680-D661-4F2E-9607-4C921491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6152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948987" y="1961052"/>
            <a:ext cx="4260682" cy="4312919"/>
            <a:chOff x="3904699" y="1699552"/>
            <a:chExt cx="4260682" cy="4312919"/>
          </a:xfrm>
        </p:grpSpPr>
        <p:grpSp>
          <p:nvGrpSpPr>
            <p:cNvPr id="6" name="Group 5"/>
            <p:cNvGrpSpPr/>
            <p:nvPr/>
          </p:nvGrpSpPr>
          <p:grpSpPr>
            <a:xfrm>
              <a:off x="3904699" y="1699552"/>
              <a:ext cx="4260682" cy="4312919"/>
              <a:chOff x="3953680" y="1803683"/>
              <a:chExt cx="4900759" cy="483960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953680" y="1803683"/>
                <a:ext cx="4900759" cy="4839607"/>
                <a:chOff x="3757159" y="1964750"/>
                <a:chExt cx="4095070" cy="3950850"/>
              </a:xfrm>
            </p:grpSpPr>
            <p:sp>
              <p:nvSpPr>
                <p:cNvPr id="19" name="Block Arc 18"/>
                <p:cNvSpPr/>
                <p:nvPr/>
              </p:nvSpPr>
              <p:spPr>
                <a:xfrm rot="16200000">
                  <a:off x="3816569" y="1956140"/>
                  <a:ext cx="3900050" cy="4018870"/>
                </a:xfrm>
                <a:prstGeom prst="blockArc">
                  <a:avLst>
                    <a:gd name="adj1" fmla="val 10800000"/>
                    <a:gd name="adj2" fmla="val 16194146"/>
                    <a:gd name="adj3" fmla="val 17192"/>
                  </a:avLst>
                </a:prstGeom>
                <a:solidFill>
                  <a:srgbClr val="EADF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IQ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oup 19"/>
                <p:cNvGrpSpPr/>
                <p:nvPr/>
              </p:nvGrpSpPr>
              <p:grpSpPr>
                <a:xfrm>
                  <a:off x="3757159" y="1964750"/>
                  <a:ext cx="4095070" cy="3950850"/>
                  <a:chOff x="3757159" y="1964750"/>
                  <a:chExt cx="4095070" cy="3950850"/>
                </a:xfrm>
              </p:grpSpPr>
              <p:sp>
                <p:nvSpPr>
                  <p:cNvPr id="21" name="Block Arc 20"/>
                  <p:cNvSpPr/>
                  <p:nvPr/>
                </p:nvSpPr>
                <p:spPr>
                  <a:xfrm rot="5400000" flipV="1">
                    <a:off x="3816569" y="1905340"/>
                    <a:ext cx="3900050" cy="4018870"/>
                  </a:xfrm>
                  <a:prstGeom prst="blockArc">
                    <a:avLst>
                      <a:gd name="adj1" fmla="val 10800000"/>
                      <a:gd name="adj2" fmla="val 16194146"/>
                      <a:gd name="adj3" fmla="val 17192"/>
                    </a:avLst>
                  </a:prstGeom>
                  <a:solidFill>
                    <a:srgbClr val="EADF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ar-IQ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2" name="Group 21"/>
                  <p:cNvGrpSpPr/>
                  <p:nvPr/>
                </p:nvGrpSpPr>
                <p:grpSpPr>
                  <a:xfrm flipH="1">
                    <a:off x="3833358" y="1964750"/>
                    <a:ext cx="4018871" cy="3950850"/>
                    <a:chOff x="7226074" y="1964750"/>
                    <a:chExt cx="4018871" cy="3950850"/>
                  </a:xfrm>
                </p:grpSpPr>
                <p:sp>
                  <p:nvSpPr>
                    <p:cNvPr id="23" name="Block Arc 22"/>
                    <p:cNvSpPr/>
                    <p:nvPr/>
                  </p:nvSpPr>
                  <p:spPr>
                    <a:xfrm rot="16200000">
                      <a:off x="7285484" y="1956140"/>
                      <a:ext cx="3900050" cy="4018870"/>
                    </a:xfrm>
                    <a:prstGeom prst="blockArc">
                      <a:avLst>
                        <a:gd name="adj1" fmla="val 10800000"/>
                        <a:gd name="adj2" fmla="val 16194146"/>
                        <a:gd name="adj3" fmla="val 17192"/>
                      </a:avLst>
                    </a:prstGeom>
                    <a:solidFill>
                      <a:srgbClr val="EADFD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ar-IQ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" name="Block Arc 23"/>
                    <p:cNvSpPr/>
                    <p:nvPr/>
                  </p:nvSpPr>
                  <p:spPr>
                    <a:xfrm rot="5400000" flipV="1">
                      <a:off x="7285485" y="1905340"/>
                      <a:ext cx="3900050" cy="4018870"/>
                    </a:xfrm>
                    <a:prstGeom prst="blockArc">
                      <a:avLst>
                        <a:gd name="adj1" fmla="val 10800000"/>
                        <a:gd name="adj2" fmla="val 16194146"/>
                        <a:gd name="adj3" fmla="val 17192"/>
                      </a:avLst>
                    </a:prstGeom>
                    <a:solidFill>
                      <a:srgbClr val="EADFD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ar-IQ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4555335" y="2443982"/>
                <a:ext cx="3698076" cy="3569197"/>
                <a:chOff x="4563310" y="2451661"/>
                <a:chExt cx="3682164" cy="3553839"/>
              </a:xfrm>
            </p:grpSpPr>
            <p:sp>
              <p:nvSpPr>
                <p:cNvPr id="14" name="Block Arc 43"/>
                <p:cNvSpPr/>
                <p:nvPr/>
              </p:nvSpPr>
              <p:spPr>
                <a:xfrm rot="16200000" flipH="1" flipV="1">
                  <a:off x="6478504" y="2426852"/>
                  <a:ext cx="1742160" cy="1791777"/>
                </a:xfrm>
                <a:custGeom>
                  <a:avLst/>
                  <a:gdLst>
                    <a:gd name="connsiteX0" fmla="*/ 0 w 4483662"/>
                    <a:gd name="connsiteY0" fmla="*/ 2310132 h 4620263"/>
                    <a:gd name="connsiteX1" fmla="*/ 2239030 w 4483662"/>
                    <a:gd name="connsiteY1" fmla="*/ 2 h 4620263"/>
                    <a:gd name="connsiteX2" fmla="*/ 2239210 w 4483662"/>
                    <a:gd name="connsiteY2" fmla="*/ 148545 h 4620263"/>
                    <a:gd name="connsiteX3" fmla="*/ 148544 w 4483662"/>
                    <a:gd name="connsiteY3" fmla="*/ 2310131 h 4620263"/>
                    <a:gd name="connsiteX4" fmla="*/ 0 w 4483662"/>
                    <a:gd name="connsiteY4" fmla="*/ 2310132 h 4620263"/>
                    <a:gd name="connsiteX0" fmla="*/ 0 w 2239210"/>
                    <a:gd name="connsiteY0" fmla="*/ 2310130 h 2316482"/>
                    <a:gd name="connsiteX1" fmla="*/ 2239030 w 2239210"/>
                    <a:gd name="connsiteY1" fmla="*/ 0 h 2316482"/>
                    <a:gd name="connsiteX2" fmla="*/ 2239210 w 2239210"/>
                    <a:gd name="connsiteY2" fmla="*/ 148543 h 2316482"/>
                    <a:gd name="connsiteX3" fmla="*/ 770847 w 2239210"/>
                    <a:gd name="connsiteY3" fmla="*/ 2316482 h 2316482"/>
                    <a:gd name="connsiteX4" fmla="*/ 0 w 2239210"/>
                    <a:gd name="connsiteY4" fmla="*/ 2310130 h 2316482"/>
                    <a:gd name="connsiteX0" fmla="*/ 0 w 2239030"/>
                    <a:gd name="connsiteY0" fmla="*/ 2310130 h 2316482"/>
                    <a:gd name="connsiteX1" fmla="*/ 2239030 w 2239030"/>
                    <a:gd name="connsiteY1" fmla="*/ 0 h 2316482"/>
                    <a:gd name="connsiteX2" fmla="*/ 2232860 w 2239030"/>
                    <a:gd name="connsiteY2" fmla="*/ 764493 h 2316482"/>
                    <a:gd name="connsiteX3" fmla="*/ 770847 w 2239030"/>
                    <a:gd name="connsiteY3" fmla="*/ 2316482 h 2316482"/>
                    <a:gd name="connsiteX4" fmla="*/ 0 w 2239030"/>
                    <a:gd name="connsiteY4" fmla="*/ 2310130 h 2316482"/>
                    <a:gd name="connsiteX0" fmla="*/ 0 w 2239030"/>
                    <a:gd name="connsiteY0" fmla="*/ 2310130 h 2316482"/>
                    <a:gd name="connsiteX1" fmla="*/ 2239030 w 2239030"/>
                    <a:gd name="connsiteY1" fmla="*/ 0 h 2316482"/>
                    <a:gd name="connsiteX2" fmla="*/ 2232860 w 2239030"/>
                    <a:gd name="connsiteY2" fmla="*/ 764493 h 2316482"/>
                    <a:gd name="connsiteX3" fmla="*/ 770847 w 2239030"/>
                    <a:gd name="connsiteY3" fmla="*/ 2316482 h 2316482"/>
                    <a:gd name="connsiteX4" fmla="*/ 0 w 2239030"/>
                    <a:gd name="connsiteY4" fmla="*/ 2310130 h 2316482"/>
                    <a:gd name="connsiteX0" fmla="*/ 0 w 2232680"/>
                    <a:gd name="connsiteY0" fmla="*/ 2106930 h 2316482"/>
                    <a:gd name="connsiteX1" fmla="*/ 2232680 w 2232680"/>
                    <a:gd name="connsiteY1" fmla="*/ 0 h 2316482"/>
                    <a:gd name="connsiteX2" fmla="*/ 2226510 w 2232680"/>
                    <a:gd name="connsiteY2" fmla="*/ 764493 h 2316482"/>
                    <a:gd name="connsiteX3" fmla="*/ 764497 w 2232680"/>
                    <a:gd name="connsiteY3" fmla="*/ 2316482 h 2316482"/>
                    <a:gd name="connsiteX4" fmla="*/ 0 w 2232680"/>
                    <a:gd name="connsiteY4" fmla="*/ 2106930 h 2316482"/>
                    <a:gd name="connsiteX0" fmla="*/ 0 w 2232680"/>
                    <a:gd name="connsiteY0" fmla="*/ 2106930 h 2106930"/>
                    <a:gd name="connsiteX1" fmla="*/ 2232680 w 2232680"/>
                    <a:gd name="connsiteY1" fmla="*/ 0 h 2106930"/>
                    <a:gd name="connsiteX2" fmla="*/ 2226510 w 2232680"/>
                    <a:gd name="connsiteY2" fmla="*/ 764493 h 2106930"/>
                    <a:gd name="connsiteX3" fmla="*/ 770847 w 2232680"/>
                    <a:gd name="connsiteY3" fmla="*/ 2087882 h 2106930"/>
                    <a:gd name="connsiteX4" fmla="*/ 0 w 2232680"/>
                    <a:gd name="connsiteY4" fmla="*/ 2106930 h 2106930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6449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6449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6449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6449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6449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0734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0734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66924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1635780"/>
                    <a:gd name="connsiteY0" fmla="*/ 2106930 h 2106932"/>
                    <a:gd name="connsiteX1" fmla="*/ 1635780 w 1635780"/>
                    <a:gd name="connsiteY1" fmla="*/ 0 h 2106932"/>
                    <a:gd name="connsiteX2" fmla="*/ 1629610 w 1635780"/>
                    <a:gd name="connsiteY2" fmla="*/ 669243 h 2106932"/>
                    <a:gd name="connsiteX3" fmla="*/ 173947 w 1635780"/>
                    <a:gd name="connsiteY3" fmla="*/ 2106932 h 2106932"/>
                    <a:gd name="connsiteX4" fmla="*/ 0 w 1635780"/>
                    <a:gd name="connsiteY4" fmla="*/ 2106930 h 2106932"/>
                    <a:gd name="connsiteX0" fmla="*/ 0 w 1629875"/>
                    <a:gd name="connsiteY0" fmla="*/ 1643380 h 1643382"/>
                    <a:gd name="connsiteX1" fmla="*/ 1623080 w 1629875"/>
                    <a:gd name="connsiteY1" fmla="*/ 0 h 1643382"/>
                    <a:gd name="connsiteX2" fmla="*/ 1629610 w 1629875"/>
                    <a:gd name="connsiteY2" fmla="*/ 205693 h 1643382"/>
                    <a:gd name="connsiteX3" fmla="*/ 173947 w 1629875"/>
                    <a:gd name="connsiteY3" fmla="*/ 1643382 h 1643382"/>
                    <a:gd name="connsiteX4" fmla="*/ 0 w 1629875"/>
                    <a:gd name="connsiteY4" fmla="*/ 1643380 h 1643382"/>
                    <a:gd name="connsiteX0" fmla="*/ 0 w 1629875"/>
                    <a:gd name="connsiteY0" fmla="*/ 1647212 h 1647214"/>
                    <a:gd name="connsiteX1" fmla="*/ 1623080 w 1629875"/>
                    <a:gd name="connsiteY1" fmla="*/ 3832 h 1647214"/>
                    <a:gd name="connsiteX2" fmla="*/ 1629610 w 1629875"/>
                    <a:gd name="connsiteY2" fmla="*/ 209525 h 1647214"/>
                    <a:gd name="connsiteX3" fmla="*/ 173947 w 1629875"/>
                    <a:gd name="connsiteY3" fmla="*/ 1647214 h 1647214"/>
                    <a:gd name="connsiteX4" fmla="*/ 0 w 1629875"/>
                    <a:gd name="connsiteY4" fmla="*/ 1647212 h 1647214"/>
                    <a:gd name="connsiteX0" fmla="*/ 0 w 1634989"/>
                    <a:gd name="connsiteY0" fmla="*/ 1647212 h 1647214"/>
                    <a:gd name="connsiteX1" fmla="*/ 1634989 w 1634989"/>
                    <a:gd name="connsiteY1" fmla="*/ 3832 h 1647214"/>
                    <a:gd name="connsiteX2" fmla="*/ 1629610 w 1634989"/>
                    <a:gd name="connsiteY2" fmla="*/ 209525 h 1647214"/>
                    <a:gd name="connsiteX3" fmla="*/ 173947 w 1634989"/>
                    <a:gd name="connsiteY3" fmla="*/ 1647214 h 1647214"/>
                    <a:gd name="connsiteX4" fmla="*/ 0 w 1634989"/>
                    <a:gd name="connsiteY4" fmla="*/ 1647212 h 1647214"/>
                    <a:gd name="connsiteX0" fmla="*/ 0 w 1634989"/>
                    <a:gd name="connsiteY0" fmla="*/ 1647212 h 1647214"/>
                    <a:gd name="connsiteX1" fmla="*/ 1634989 w 1634989"/>
                    <a:gd name="connsiteY1" fmla="*/ 3832 h 1647214"/>
                    <a:gd name="connsiteX2" fmla="*/ 1629613 w 1634989"/>
                    <a:gd name="connsiteY2" fmla="*/ 200003 h 1647214"/>
                    <a:gd name="connsiteX3" fmla="*/ 173947 w 1634989"/>
                    <a:gd name="connsiteY3" fmla="*/ 1647214 h 1647214"/>
                    <a:gd name="connsiteX4" fmla="*/ 0 w 1634989"/>
                    <a:gd name="connsiteY4" fmla="*/ 1647212 h 1647214"/>
                    <a:gd name="connsiteX0" fmla="*/ 0 w 1634989"/>
                    <a:gd name="connsiteY0" fmla="*/ 1647212 h 1647214"/>
                    <a:gd name="connsiteX1" fmla="*/ 1634989 w 1634989"/>
                    <a:gd name="connsiteY1" fmla="*/ 3832 h 1647214"/>
                    <a:gd name="connsiteX2" fmla="*/ 1629613 w 1634989"/>
                    <a:gd name="connsiteY2" fmla="*/ 200003 h 1647214"/>
                    <a:gd name="connsiteX3" fmla="*/ 173947 w 1634989"/>
                    <a:gd name="connsiteY3" fmla="*/ 1647214 h 1647214"/>
                    <a:gd name="connsiteX4" fmla="*/ 0 w 1634989"/>
                    <a:gd name="connsiteY4" fmla="*/ 1647212 h 1647214"/>
                    <a:gd name="connsiteX0" fmla="*/ 0 w 1634986"/>
                    <a:gd name="connsiteY0" fmla="*/ 1666125 h 1666125"/>
                    <a:gd name="connsiteX1" fmla="*/ 1634986 w 1634986"/>
                    <a:gd name="connsiteY1" fmla="*/ 3692 h 1666125"/>
                    <a:gd name="connsiteX2" fmla="*/ 1629610 w 1634986"/>
                    <a:gd name="connsiteY2" fmla="*/ 199863 h 1666125"/>
                    <a:gd name="connsiteX3" fmla="*/ 173944 w 1634986"/>
                    <a:gd name="connsiteY3" fmla="*/ 1647074 h 1666125"/>
                    <a:gd name="connsiteX4" fmla="*/ 0 w 1634986"/>
                    <a:gd name="connsiteY4" fmla="*/ 1666125 h 1666125"/>
                    <a:gd name="connsiteX0" fmla="*/ 0 w 1634986"/>
                    <a:gd name="connsiteY0" fmla="*/ 1666125 h 1666127"/>
                    <a:gd name="connsiteX1" fmla="*/ 1634986 w 1634986"/>
                    <a:gd name="connsiteY1" fmla="*/ 3692 h 1666127"/>
                    <a:gd name="connsiteX2" fmla="*/ 1629610 w 1634986"/>
                    <a:gd name="connsiteY2" fmla="*/ 199863 h 1666127"/>
                    <a:gd name="connsiteX3" fmla="*/ 173947 w 1634986"/>
                    <a:gd name="connsiteY3" fmla="*/ 1666127 h 1666127"/>
                    <a:gd name="connsiteX4" fmla="*/ 0 w 1634986"/>
                    <a:gd name="connsiteY4" fmla="*/ 1666125 h 1666127"/>
                    <a:gd name="connsiteX0" fmla="*/ 0 w 1635050"/>
                    <a:gd name="connsiteY0" fmla="*/ 1666125 h 1666127"/>
                    <a:gd name="connsiteX1" fmla="*/ 1634986 w 1635050"/>
                    <a:gd name="connsiteY1" fmla="*/ 3692 h 1666127"/>
                    <a:gd name="connsiteX2" fmla="*/ 1634376 w 1635050"/>
                    <a:gd name="connsiteY2" fmla="*/ 195103 h 1666127"/>
                    <a:gd name="connsiteX3" fmla="*/ 173947 w 1635050"/>
                    <a:gd name="connsiteY3" fmla="*/ 1666127 h 1666127"/>
                    <a:gd name="connsiteX4" fmla="*/ 0 w 1635050"/>
                    <a:gd name="connsiteY4" fmla="*/ 1666125 h 1666127"/>
                    <a:gd name="connsiteX0" fmla="*/ 0 w 1635050"/>
                    <a:gd name="connsiteY0" fmla="*/ 1666125 h 1666127"/>
                    <a:gd name="connsiteX1" fmla="*/ 1634986 w 1635050"/>
                    <a:gd name="connsiteY1" fmla="*/ 3692 h 1666127"/>
                    <a:gd name="connsiteX2" fmla="*/ 1634376 w 1635050"/>
                    <a:gd name="connsiteY2" fmla="*/ 195103 h 1666127"/>
                    <a:gd name="connsiteX3" fmla="*/ 173947 w 1635050"/>
                    <a:gd name="connsiteY3" fmla="*/ 1666127 h 1666127"/>
                    <a:gd name="connsiteX4" fmla="*/ 0 w 1635050"/>
                    <a:gd name="connsiteY4" fmla="*/ 1666125 h 1666127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4798 h 1664800"/>
                    <a:gd name="connsiteX1" fmla="*/ 1634986 w 1635050"/>
                    <a:gd name="connsiteY1" fmla="*/ 2365 h 1664800"/>
                    <a:gd name="connsiteX2" fmla="*/ 1634376 w 1635050"/>
                    <a:gd name="connsiteY2" fmla="*/ 193776 h 1664800"/>
                    <a:gd name="connsiteX3" fmla="*/ 173947 w 1635050"/>
                    <a:gd name="connsiteY3" fmla="*/ 1664800 h 1664800"/>
                    <a:gd name="connsiteX4" fmla="*/ 0 w 1635050"/>
                    <a:gd name="connsiteY4" fmla="*/ 1664798 h 1664800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3914 h 1663916"/>
                    <a:gd name="connsiteX1" fmla="*/ 1634986 w 1635050"/>
                    <a:gd name="connsiteY1" fmla="*/ 1481 h 1663916"/>
                    <a:gd name="connsiteX2" fmla="*/ 1634376 w 1635050"/>
                    <a:gd name="connsiteY2" fmla="*/ 192892 h 1663916"/>
                    <a:gd name="connsiteX3" fmla="*/ 173947 w 1635050"/>
                    <a:gd name="connsiteY3" fmla="*/ 1663916 h 1663916"/>
                    <a:gd name="connsiteX4" fmla="*/ 0 w 1635050"/>
                    <a:gd name="connsiteY4" fmla="*/ 1663914 h 1663916"/>
                    <a:gd name="connsiteX0" fmla="*/ 0 w 1635050"/>
                    <a:gd name="connsiteY0" fmla="*/ 1675319 h 1675321"/>
                    <a:gd name="connsiteX1" fmla="*/ 1634986 w 1635050"/>
                    <a:gd name="connsiteY1" fmla="*/ 1448 h 1675321"/>
                    <a:gd name="connsiteX2" fmla="*/ 1634376 w 1635050"/>
                    <a:gd name="connsiteY2" fmla="*/ 204297 h 1675321"/>
                    <a:gd name="connsiteX3" fmla="*/ 173947 w 1635050"/>
                    <a:gd name="connsiteY3" fmla="*/ 1675321 h 1675321"/>
                    <a:gd name="connsiteX4" fmla="*/ 0 w 1635050"/>
                    <a:gd name="connsiteY4" fmla="*/ 1675319 h 1675321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050" h="1674240">
                      <a:moveTo>
                        <a:pt x="0" y="1674238"/>
                      </a:moveTo>
                      <a:cubicBezTo>
                        <a:pt x="53539" y="438046"/>
                        <a:pt x="1020862" y="-14785"/>
                        <a:pt x="1634986" y="367"/>
                      </a:cubicBezTo>
                      <a:cubicBezTo>
                        <a:pt x="1632929" y="255198"/>
                        <a:pt x="1636433" y="-51615"/>
                        <a:pt x="1634376" y="203216"/>
                      </a:cubicBezTo>
                      <a:cubicBezTo>
                        <a:pt x="1337146" y="173901"/>
                        <a:pt x="218011" y="420835"/>
                        <a:pt x="173947" y="1674240"/>
                      </a:cubicBezTo>
                      <a:lnTo>
                        <a:pt x="0" y="1674238"/>
                      </a:lnTo>
                      <a:close/>
                    </a:path>
                  </a:pathLst>
                </a:custGeom>
                <a:solidFill>
                  <a:srgbClr val="EADF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IQ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Block Arc 43"/>
                <p:cNvSpPr/>
                <p:nvPr/>
              </p:nvSpPr>
              <p:spPr>
                <a:xfrm rot="5400000" flipV="1">
                  <a:off x="4588470" y="2426502"/>
                  <a:ext cx="1742161" cy="1792482"/>
                </a:xfrm>
                <a:custGeom>
                  <a:avLst/>
                  <a:gdLst>
                    <a:gd name="connsiteX0" fmla="*/ 0 w 4483662"/>
                    <a:gd name="connsiteY0" fmla="*/ 2310132 h 4620263"/>
                    <a:gd name="connsiteX1" fmla="*/ 2239030 w 4483662"/>
                    <a:gd name="connsiteY1" fmla="*/ 2 h 4620263"/>
                    <a:gd name="connsiteX2" fmla="*/ 2239210 w 4483662"/>
                    <a:gd name="connsiteY2" fmla="*/ 148545 h 4620263"/>
                    <a:gd name="connsiteX3" fmla="*/ 148544 w 4483662"/>
                    <a:gd name="connsiteY3" fmla="*/ 2310131 h 4620263"/>
                    <a:gd name="connsiteX4" fmla="*/ 0 w 4483662"/>
                    <a:gd name="connsiteY4" fmla="*/ 2310132 h 4620263"/>
                    <a:gd name="connsiteX0" fmla="*/ 0 w 2239210"/>
                    <a:gd name="connsiteY0" fmla="*/ 2310130 h 2316482"/>
                    <a:gd name="connsiteX1" fmla="*/ 2239030 w 2239210"/>
                    <a:gd name="connsiteY1" fmla="*/ 0 h 2316482"/>
                    <a:gd name="connsiteX2" fmla="*/ 2239210 w 2239210"/>
                    <a:gd name="connsiteY2" fmla="*/ 148543 h 2316482"/>
                    <a:gd name="connsiteX3" fmla="*/ 770847 w 2239210"/>
                    <a:gd name="connsiteY3" fmla="*/ 2316482 h 2316482"/>
                    <a:gd name="connsiteX4" fmla="*/ 0 w 2239210"/>
                    <a:gd name="connsiteY4" fmla="*/ 2310130 h 2316482"/>
                    <a:gd name="connsiteX0" fmla="*/ 0 w 2239030"/>
                    <a:gd name="connsiteY0" fmla="*/ 2310130 h 2316482"/>
                    <a:gd name="connsiteX1" fmla="*/ 2239030 w 2239030"/>
                    <a:gd name="connsiteY1" fmla="*/ 0 h 2316482"/>
                    <a:gd name="connsiteX2" fmla="*/ 2232860 w 2239030"/>
                    <a:gd name="connsiteY2" fmla="*/ 764493 h 2316482"/>
                    <a:gd name="connsiteX3" fmla="*/ 770847 w 2239030"/>
                    <a:gd name="connsiteY3" fmla="*/ 2316482 h 2316482"/>
                    <a:gd name="connsiteX4" fmla="*/ 0 w 2239030"/>
                    <a:gd name="connsiteY4" fmla="*/ 2310130 h 2316482"/>
                    <a:gd name="connsiteX0" fmla="*/ 0 w 2239030"/>
                    <a:gd name="connsiteY0" fmla="*/ 2310130 h 2316482"/>
                    <a:gd name="connsiteX1" fmla="*/ 2239030 w 2239030"/>
                    <a:gd name="connsiteY1" fmla="*/ 0 h 2316482"/>
                    <a:gd name="connsiteX2" fmla="*/ 2232860 w 2239030"/>
                    <a:gd name="connsiteY2" fmla="*/ 764493 h 2316482"/>
                    <a:gd name="connsiteX3" fmla="*/ 770847 w 2239030"/>
                    <a:gd name="connsiteY3" fmla="*/ 2316482 h 2316482"/>
                    <a:gd name="connsiteX4" fmla="*/ 0 w 2239030"/>
                    <a:gd name="connsiteY4" fmla="*/ 2310130 h 2316482"/>
                    <a:gd name="connsiteX0" fmla="*/ 0 w 2232680"/>
                    <a:gd name="connsiteY0" fmla="*/ 2106930 h 2316482"/>
                    <a:gd name="connsiteX1" fmla="*/ 2232680 w 2232680"/>
                    <a:gd name="connsiteY1" fmla="*/ 0 h 2316482"/>
                    <a:gd name="connsiteX2" fmla="*/ 2226510 w 2232680"/>
                    <a:gd name="connsiteY2" fmla="*/ 764493 h 2316482"/>
                    <a:gd name="connsiteX3" fmla="*/ 764497 w 2232680"/>
                    <a:gd name="connsiteY3" fmla="*/ 2316482 h 2316482"/>
                    <a:gd name="connsiteX4" fmla="*/ 0 w 2232680"/>
                    <a:gd name="connsiteY4" fmla="*/ 2106930 h 2316482"/>
                    <a:gd name="connsiteX0" fmla="*/ 0 w 2232680"/>
                    <a:gd name="connsiteY0" fmla="*/ 2106930 h 2106930"/>
                    <a:gd name="connsiteX1" fmla="*/ 2232680 w 2232680"/>
                    <a:gd name="connsiteY1" fmla="*/ 0 h 2106930"/>
                    <a:gd name="connsiteX2" fmla="*/ 2226510 w 2232680"/>
                    <a:gd name="connsiteY2" fmla="*/ 764493 h 2106930"/>
                    <a:gd name="connsiteX3" fmla="*/ 770847 w 2232680"/>
                    <a:gd name="connsiteY3" fmla="*/ 2087882 h 2106930"/>
                    <a:gd name="connsiteX4" fmla="*/ 0 w 2232680"/>
                    <a:gd name="connsiteY4" fmla="*/ 2106930 h 2106930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6449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6449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6449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6449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6449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0734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70734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2232680"/>
                    <a:gd name="connsiteY0" fmla="*/ 2106930 h 2106932"/>
                    <a:gd name="connsiteX1" fmla="*/ 2232680 w 2232680"/>
                    <a:gd name="connsiteY1" fmla="*/ 0 h 2106932"/>
                    <a:gd name="connsiteX2" fmla="*/ 2226510 w 2232680"/>
                    <a:gd name="connsiteY2" fmla="*/ 669243 h 2106932"/>
                    <a:gd name="connsiteX3" fmla="*/ 770847 w 2232680"/>
                    <a:gd name="connsiteY3" fmla="*/ 2106932 h 2106932"/>
                    <a:gd name="connsiteX4" fmla="*/ 0 w 2232680"/>
                    <a:gd name="connsiteY4" fmla="*/ 2106930 h 2106932"/>
                    <a:gd name="connsiteX0" fmla="*/ 0 w 1635780"/>
                    <a:gd name="connsiteY0" fmla="*/ 2106930 h 2106932"/>
                    <a:gd name="connsiteX1" fmla="*/ 1635780 w 1635780"/>
                    <a:gd name="connsiteY1" fmla="*/ 0 h 2106932"/>
                    <a:gd name="connsiteX2" fmla="*/ 1629610 w 1635780"/>
                    <a:gd name="connsiteY2" fmla="*/ 669243 h 2106932"/>
                    <a:gd name="connsiteX3" fmla="*/ 173947 w 1635780"/>
                    <a:gd name="connsiteY3" fmla="*/ 2106932 h 2106932"/>
                    <a:gd name="connsiteX4" fmla="*/ 0 w 1635780"/>
                    <a:gd name="connsiteY4" fmla="*/ 2106930 h 2106932"/>
                    <a:gd name="connsiteX0" fmla="*/ 0 w 1629875"/>
                    <a:gd name="connsiteY0" fmla="*/ 1643380 h 1643382"/>
                    <a:gd name="connsiteX1" fmla="*/ 1623080 w 1629875"/>
                    <a:gd name="connsiteY1" fmla="*/ 0 h 1643382"/>
                    <a:gd name="connsiteX2" fmla="*/ 1629610 w 1629875"/>
                    <a:gd name="connsiteY2" fmla="*/ 205693 h 1643382"/>
                    <a:gd name="connsiteX3" fmla="*/ 173947 w 1629875"/>
                    <a:gd name="connsiteY3" fmla="*/ 1643382 h 1643382"/>
                    <a:gd name="connsiteX4" fmla="*/ 0 w 1629875"/>
                    <a:gd name="connsiteY4" fmla="*/ 1643380 h 1643382"/>
                    <a:gd name="connsiteX0" fmla="*/ 0 w 1629875"/>
                    <a:gd name="connsiteY0" fmla="*/ 1647212 h 1647214"/>
                    <a:gd name="connsiteX1" fmla="*/ 1623080 w 1629875"/>
                    <a:gd name="connsiteY1" fmla="*/ 3832 h 1647214"/>
                    <a:gd name="connsiteX2" fmla="*/ 1629610 w 1629875"/>
                    <a:gd name="connsiteY2" fmla="*/ 209525 h 1647214"/>
                    <a:gd name="connsiteX3" fmla="*/ 173947 w 1629875"/>
                    <a:gd name="connsiteY3" fmla="*/ 1647214 h 1647214"/>
                    <a:gd name="connsiteX4" fmla="*/ 0 w 1629875"/>
                    <a:gd name="connsiteY4" fmla="*/ 1647212 h 1647214"/>
                    <a:gd name="connsiteX0" fmla="*/ 0 w 1634989"/>
                    <a:gd name="connsiteY0" fmla="*/ 1647212 h 1647214"/>
                    <a:gd name="connsiteX1" fmla="*/ 1634989 w 1634989"/>
                    <a:gd name="connsiteY1" fmla="*/ 3832 h 1647214"/>
                    <a:gd name="connsiteX2" fmla="*/ 1629610 w 1634989"/>
                    <a:gd name="connsiteY2" fmla="*/ 209525 h 1647214"/>
                    <a:gd name="connsiteX3" fmla="*/ 173947 w 1634989"/>
                    <a:gd name="connsiteY3" fmla="*/ 1647214 h 1647214"/>
                    <a:gd name="connsiteX4" fmla="*/ 0 w 1634989"/>
                    <a:gd name="connsiteY4" fmla="*/ 1647212 h 1647214"/>
                    <a:gd name="connsiteX0" fmla="*/ 0 w 1634989"/>
                    <a:gd name="connsiteY0" fmla="*/ 1647212 h 1647214"/>
                    <a:gd name="connsiteX1" fmla="*/ 1634989 w 1634989"/>
                    <a:gd name="connsiteY1" fmla="*/ 3832 h 1647214"/>
                    <a:gd name="connsiteX2" fmla="*/ 1629613 w 1634989"/>
                    <a:gd name="connsiteY2" fmla="*/ 200003 h 1647214"/>
                    <a:gd name="connsiteX3" fmla="*/ 173947 w 1634989"/>
                    <a:gd name="connsiteY3" fmla="*/ 1647214 h 1647214"/>
                    <a:gd name="connsiteX4" fmla="*/ 0 w 1634989"/>
                    <a:gd name="connsiteY4" fmla="*/ 1647212 h 1647214"/>
                    <a:gd name="connsiteX0" fmla="*/ 0 w 1634989"/>
                    <a:gd name="connsiteY0" fmla="*/ 1647212 h 1647214"/>
                    <a:gd name="connsiteX1" fmla="*/ 1634989 w 1634989"/>
                    <a:gd name="connsiteY1" fmla="*/ 3832 h 1647214"/>
                    <a:gd name="connsiteX2" fmla="*/ 1629613 w 1634989"/>
                    <a:gd name="connsiteY2" fmla="*/ 200003 h 1647214"/>
                    <a:gd name="connsiteX3" fmla="*/ 173947 w 1634989"/>
                    <a:gd name="connsiteY3" fmla="*/ 1647214 h 1647214"/>
                    <a:gd name="connsiteX4" fmla="*/ 0 w 1634989"/>
                    <a:gd name="connsiteY4" fmla="*/ 1647212 h 1647214"/>
                    <a:gd name="connsiteX0" fmla="*/ 0 w 1634986"/>
                    <a:gd name="connsiteY0" fmla="*/ 1666125 h 1666125"/>
                    <a:gd name="connsiteX1" fmla="*/ 1634986 w 1634986"/>
                    <a:gd name="connsiteY1" fmla="*/ 3692 h 1666125"/>
                    <a:gd name="connsiteX2" fmla="*/ 1629610 w 1634986"/>
                    <a:gd name="connsiteY2" fmla="*/ 199863 h 1666125"/>
                    <a:gd name="connsiteX3" fmla="*/ 173944 w 1634986"/>
                    <a:gd name="connsiteY3" fmla="*/ 1647074 h 1666125"/>
                    <a:gd name="connsiteX4" fmla="*/ 0 w 1634986"/>
                    <a:gd name="connsiteY4" fmla="*/ 1666125 h 1666125"/>
                    <a:gd name="connsiteX0" fmla="*/ 0 w 1634986"/>
                    <a:gd name="connsiteY0" fmla="*/ 1666125 h 1666127"/>
                    <a:gd name="connsiteX1" fmla="*/ 1634986 w 1634986"/>
                    <a:gd name="connsiteY1" fmla="*/ 3692 h 1666127"/>
                    <a:gd name="connsiteX2" fmla="*/ 1629610 w 1634986"/>
                    <a:gd name="connsiteY2" fmla="*/ 199863 h 1666127"/>
                    <a:gd name="connsiteX3" fmla="*/ 173947 w 1634986"/>
                    <a:gd name="connsiteY3" fmla="*/ 1666127 h 1666127"/>
                    <a:gd name="connsiteX4" fmla="*/ 0 w 1634986"/>
                    <a:gd name="connsiteY4" fmla="*/ 1666125 h 1666127"/>
                    <a:gd name="connsiteX0" fmla="*/ 0 w 1635050"/>
                    <a:gd name="connsiteY0" fmla="*/ 1666125 h 1666127"/>
                    <a:gd name="connsiteX1" fmla="*/ 1634986 w 1635050"/>
                    <a:gd name="connsiteY1" fmla="*/ 3692 h 1666127"/>
                    <a:gd name="connsiteX2" fmla="*/ 1634376 w 1635050"/>
                    <a:gd name="connsiteY2" fmla="*/ 195103 h 1666127"/>
                    <a:gd name="connsiteX3" fmla="*/ 173947 w 1635050"/>
                    <a:gd name="connsiteY3" fmla="*/ 1666127 h 1666127"/>
                    <a:gd name="connsiteX4" fmla="*/ 0 w 1635050"/>
                    <a:gd name="connsiteY4" fmla="*/ 1666125 h 1666127"/>
                    <a:gd name="connsiteX0" fmla="*/ 0 w 1635050"/>
                    <a:gd name="connsiteY0" fmla="*/ 1666125 h 1666127"/>
                    <a:gd name="connsiteX1" fmla="*/ 1634986 w 1635050"/>
                    <a:gd name="connsiteY1" fmla="*/ 3692 h 1666127"/>
                    <a:gd name="connsiteX2" fmla="*/ 1634376 w 1635050"/>
                    <a:gd name="connsiteY2" fmla="*/ 195103 h 1666127"/>
                    <a:gd name="connsiteX3" fmla="*/ 173947 w 1635050"/>
                    <a:gd name="connsiteY3" fmla="*/ 1666127 h 1666127"/>
                    <a:gd name="connsiteX4" fmla="*/ 0 w 1635050"/>
                    <a:gd name="connsiteY4" fmla="*/ 1666125 h 1666127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4798 h 1664800"/>
                    <a:gd name="connsiteX1" fmla="*/ 1634986 w 1635050"/>
                    <a:gd name="connsiteY1" fmla="*/ 2365 h 1664800"/>
                    <a:gd name="connsiteX2" fmla="*/ 1634376 w 1635050"/>
                    <a:gd name="connsiteY2" fmla="*/ 193776 h 1664800"/>
                    <a:gd name="connsiteX3" fmla="*/ 173947 w 1635050"/>
                    <a:gd name="connsiteY3" fmla="*/ 1664800 h 1664800"/>
                    <a:gd name="connsiteX4" fmla="*/ 0 w 1635050"/>
                    <a:gd name="connsiteY4" fmla="*/ 1664798 h 1664800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2433 h 1662435"/>
                    <a:gd name="connsiteX1" fmla="*/ 1634986 w 1635050"/>
                    <a:gd name="connsiteY1" fmla="*/ 0 h 1662435"/>
                    <a:gd name="connsiteX2" fmla="*/ 1634376 w 1635050"/>
                    <a:gd name="connsiteY2" fmla="*/ 191411 h 1662435"/>
                    <a:gd name="connsiteX3" fmla="*/ 173947 w 1635050"/>
                    <a:gd name="connsiteY3" fmla="*/ 1662435 h 1662435"/>
                    <a:gd name="connsiteX4" fmla="*/ 0 w 1635050"/>
                    <a:gd name="connsiteY4" fmla="*/ 1662433 h 1662435"/>
                    <a:gd name="connsiteX0" fmla="*/ 0 w 1635050"/>
                    <a:gd name="connsiteY0" fmla="*/ 1663914 h 1663916"/>
                    <a:gd name="connsiteX1" fmla="*/ 1634986 w 1635050"/>
                    <a:gd name="connsiteY1" fmla="*/ 1481 h 1663916"/>
                    <a:gd name="connsiteX2" fmla="*/ 1634376 w 1635050"/>
                    <a:gd name="connsiteY2" fmla="*/ 192892 h 1663916"/>
                    <a:gd name="connsiteX3" fmla="*/ 173947 w 1635050"/>
                    <a:gd name="connsiteY3" fmla="*/ 1663916 h 1663916"/>
                    <a:gd name="connsiteX4" fmla="*/ 0 w 1635050"/>
                    <a:gd name="connsiteY4" fmla="*/ 1663914 h 1663916"/>
                    <a:gd name="connsiteX0" fmla="*/ 0 w 1635050"/>
                    <a:gd name="connsiteY0" fmla="*/ 1675319 h 1675321"/>
                    <a:gd name="connsiteX1" fmla="*/ 1634986 w 1635050"/>
                    <a:gd name="connsiteY1" fmla="*/ 1448 h 1675321"/>
                    <a:gd name="connsiteX2" fmla="*/ 1634376 w 1635050"/>
                    <a:gd name="connsiteY2" fmla="*/ 204297 h 1675321"/>
                    <a:gd name="connsiteX3" fmla="*/ 173947 w 1635050"/>
                    <a:gd name="connsiteY3" fmla="*/ 1675321 h 1675321"/>
                    <a:gd name="connsiteX4" fmla="*/ 0 w 1635050"/>
                    <a:gd name="connsiteY4" fmla="*/ 1675319 h 1675321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  <a:gd name="connsiteX0" fmla="*/ 0 w 1635050"/>
                    <a:gd name="connsiteY0" fmla="*/ 1674238 h 1674240"/>
                    <a:gd name="connsiteX1" fmla="*/ 1634986 w 1635050"/>
                    <a:gd name="connsiteY1" fmla="*/ 367 h 1674240"/>
                    <a:gd name="connsiteX2" fmla="*/ 1634376 w 1635050"/>
                    <a:gd name="connsiteY2" fmla="*/ 203216 h 1674240"/>
                    <a:gd name="connsiteX3" fmla="*/ 173947 w 1635050"/>
                    <a:gd name="connsiteY3" fmla="*/ 1674240 h 1674240"/>
                    <a:gd name="connsiteX4" fmla="*/ 0 w 1635050"/>
                    <a:gd name="connsiteY4" fmla="*/ 1674238 h 1674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050" h="1674240">
                      <a:moveTo>
                        <a:pt x="0" y="1674238"/>
                      </a:moveTo>
                      <a:cubicBezTo>
                        <a:pt x="53539" y="438046"/>
                        <a:pt x="1020862" y="-14785"/>
                        <a:pt x="1634986" y="367"/>
                      </a:cubicBezTo>
                      <a:cubicBezTo>
                        <a:pt x="1632929" y="255198"/>
                        <a:pt x="1636433" y="-51615"/>
                        <a:pt x="1634376" y="203216"/>
                      </a:cubicBezTo>
                      <a:cubicBezTo>
                        <a:pt x="1337146" y="173901"/>
                        <a:pt x="218011" y="420835"/>
                        <a:pt x="173947" y="1674240"/>
                      </a:cubicBezTo>
                      <a:lnTo>
                        <a:pt x="0" y="1674238"/>
                      </a:lnTo>
                      <a:close/>
                    </a:path>
                  </a:pathLst>
                </a:custGeom>
                <a:solidFill>
                  <a:srgbClr val="EADF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IQ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 flipV="1">
                  <a:off x="4563313" y="4255783"/>
                  <a:ext cx="3682161" cy="1749717"/>
                  <a:chOff x="7843496" y="2540793"/>
                  <a:chExt cx="3682161" cy="1749717"/>
                </a:xfrm>
              </p:grpSpPr>
              <p:sp>
                <p:nvSpPr>
                  <p:cNvPr id="17" name="Block Arc 43"/>
                  <p:cNvSpPr/>
                  <p:nvPr/>
                </p:nvSpPr>
                <p:spPr>
                  <a:xfrm rot="16200000" flipH="1" flipV="1">
                    <a:off x="9750700" y="2513787"/>
                    <a:ext cx="1747951" cy="1801963"/>
                  </a:xfrm>
                  <a:custGeom>
                    <a:avLst/>
                    <a:gdLst>
                      <a:gd name="connsiteX0" fmla="*/ 0 w 4483662"/>
                      <a:gd name="connsiteY0" fmla="*/ 2310132 h 4620263"/>
                      <a:gd name="connsiteX1" fmla="*/ 2239030 w 4483662"/>
                      <a:gd name="connsiteY1" fmla="*/ 2 h 4620263"/>
                      <a:gd name="connsiteX2" fmla="*/ 2239210 w 4483662"/>
                      <a:gd name="connsiteY2" fmla="*/ 148545 h 4620263"/>
                      <a:gd name="connsiteX3" fmla="*/ 148544 w 4483662"/>
                      <a:gd name="connsiteY3" fmla="*/ 2310131 h 4620263"/>
                      <a:gd name="connsiteX4" fmla="*/ 0 w 4483662"/>
                      <a:gd name="connsiteY4" fmla="*/ 2310132 h 4620263"/>
                      <a:gd name="connsiteX0" fmla="*/ 0 w 2239210"/>
                      <a:gd name="connsiteY0" fmla="*/ 2310130 h 2316482"/>
                      <a:gd name="connsiteX1" fmla="*/ 2239030 w 2239210"/>
                      <a:gd name="connsiteY1" fmla="*/ 0 h 2316482"/>
                      <a:gd name="connsiteX2" fmla="*/ 2239210 w 2239210"/>
                      <a:gd name="connsiteY2" fmla="*/ 148543 h 2316482"/>
                      <a:gd name="connsiteX3" fmla="*/ 770847 w 2239210"/>
                      <a:gd name="connsiteY3" fmla="*/ 2316482 h 2316482"/>
                      <a:gd name="connsiteX4" fmla="*/ 0 w 2239210"/>
                      <a:gd name="connsiteY4" fmla="*/ 2310130 h 2316482"/>
                      <a:gd name="connsiteX0" fmla="*/ 0 w 2239030"/>
                      <a:gd name="connsiteY0" fmla="*/ 2310130 h 2316482"/>
                      <a:gd name="connsiteX1" fmla="*/ 2239030 w 2239030"/>
                      <a:gd name="connsiteY1" fmla="*/ 0 h 2316482"/>
                      <a:gd name="connsiteX2" fmla="*/ 2232860 w 2239030"/>
                      <a:gd name="connsiteY2" fmla="*/ 764493 h 2316482"/>
                      <a:gd name="connsiteX3" fmla="*/ 770847 w 2239030"/>
                      <a:gd name="connsiteY3" fmla="*/ 2316482 h 2316482"/>
                      <a:gd name="connsiteX4" fmla="*/ 0 w 2239030"/>
                      <a:gd name="connsiteY4" fmla="*/ 2310130 h 2316482"/>
                      <a:gd name="connsiteX0" fmla="*/ 0 w 2239030"/>
                      <a:gd name="connsiteY0" fmla="*/ 2310130 h 2316482"/>
                      <a:gd name="connsiteX1" fmla="*/ 2239030 w 2239030"/>
                      <a:gd name="connsiteY1" fmla="*/ 0 h 2316482"/>
                      <a:gd name="connsiteX2" fmla="*/ 2232860 w 2239030"/>
                      <a:gd name="connsiteY2" fmla="*/ 764493 h 2316482"/>
                      <a:gd name="connsiteX3" fmla="*/ 770847 w 2239030"/>
                      <a:gd name="connsiteY3" fmla="*/ 2316482 h 2316482"/>
                      <a:gd name="connsiteX4" fmla="*/ 0 w 2239030"/>
                      <a:gd name="connsiteY4" fmla="*/ 2310130 h 2316482"/>
                      <a:gd name="connsiteX0" fmla="*/ 0 w 2232680"/>
                      <a:gd name="connsiteY0" fmla="*/ 2106930 h 2316482"/>
                      <a:gd name="connsiteX1" fmla="*/ 2232680 w 2232680"/>
                      <a:gd name="connsiteY1" fmla="*/ 0 h 2316482"/>
                      <a:gd name="connsiteX2" fmla="*/ 2226510 w 2232680"/>
                      <a:gd name="connsiteY2" fmla="*/ 764493 h 2316482"/>
                      <a:gd name="connsiteX3" fmla="*/ 764497 w 2232680"/>
                      <a:gd name="connsiteY3" fmla="*/ 2316482 h 2316482"/>
                      <a:gd name="connsiteX4" fmla="*/ 0 w 2232680"/>
                      <a:gd name="connsiteY4" fmla="*/ 2106930 h 2316482"/>
                      <a:gd name="connsiteX0" fmla="*/ 0 w 2232680"/>
                      <a:gd name="connsiteY0" fmla="*/ 2106930 h 2106930"/>
                      <a:gd name="connsiteX1" fmla="*/ 2232680 w 2232680"/>
                      <a:gd name="connsiteY1" fmla="*/ 0 h 2106930"/>
                      <a:gd name="connsiteX2" fmla="*/ 2226510 w 2232680"/>
                      <a:gd name="connsiteY2" fmla="*/ 764493 h 2106930"/>
                      <a:gd name="connsiteX3" fmla="*/ 770847 w 2232680"/>
                      <a:gd name="connsiteY3" fmla="*/ 2087882 h 2106930"/>
                      <a:gd name="connsiteX4" fmla="*/ 0 w 2232680"/>
                      <a:gd name="connsiteY4" fmla="*/ 2106930 h 2106930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6449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6449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6449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6449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6449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0734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0734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66924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1635780"/>
                      <a:gd name="connsiteY0" fmla="*/ 2106930 h 2106932"/>
                      <a:gd name="connsiteX1" fmla="*/ 1635780 w 1635780"/>
                      <a:gd name="connsiteY1" fmla="*/ 0 h 2106932"/>
                      <a:gd name="connsiteX2" fmla="*/ 1629610 w 1635780"/>
                      <a:gd name="connsiteY2" fmla="*/ 669243 h 2106932"/>
                      <a:gd name="connsiteX3" fmla="*/ 173947 w 1635780"/>
                      <a:gd name="connsiteY3" fmla="*/ 2106932 h 2106932"/>
                      <a:gd name="connsiteX4" fmla="*/ 0 w 1635780"/>
                      <a:gd name="connsiteY4" fmla="*/ 2106930 h 2106932"/>
                      <a:gd name="connsiteX0" fmla="*/ 0 w 1629875"/>
                      <a:gd name="connsiteY0" fmla="*/ 1643380 h 1643382"/>
                      <a:gd name="connsiteX1" fmla="*/ 1623080 w 1629875"/>
                      <a:gd name="connsiteY1" fmla="*/ 0 h 1643382"/>
                      <a:gd name="connsiteX2" fmla="*/ 1629610 w 1629875"/>
                      <a:gd name="connsiteY2" fmla="*/ 205693 h 1643382"/>
                      <a:gd name="connsiteX3" fmla="*/ 173947 w 1629875"/>
                      <a:gd name="connsiteY3" fmla="*/ 1643382 h 1643382"/>
                      <a:gd name="connsiteX4" fmla="*/ 0 w 1629875"/>
                      <a:gd name="connsiteY4" fmla="*/ 1643380 h 1643382"/>
                      <a:gd name="connsiteX0" fmla="*/ 0 w 1629875"/>
                      <a:gd name="connsiteY0" fmla="*/ 1647212 h 1647214"/>
                      <a:gd name="connsiteX1" fmla="*/ 1623080 w 1629875"/>
                      <a:gd name="connsiteY1" fmla="*/ 3832 h 1647214"/>
                      <a:gd name="connsiteX2" fmla="*/ 1629610 w 1629875"/>
                      <a:gd name="connsiteY2" fmla="*/ 209525 h 1647214"/>
                      <a:gd name="connsiteX3" fmla="*/ 173947 w 1629875"/>
                      <a:gd name="connsiteY3" fmla="*/ 1647214 h 1647214"/>
                      <a:gd name="connsiteX4" fmla="*/ 0 w 1629875"/>
                      <a:gd name="connsiteY4" fmla="*/ 1647212 h 1647214"/>
                      <a:gd name="connsiteX0" fmla="*/ 0 w 1634989"/>
                      <a:gd name="connsiteY0" fmla="*/ 1647212 h 1647214"/>
                      <a:gd name="connsiteX1" fmla="*/ 1634989 w 1634989"/>
                      <a:gd name="connsiteY1" fmla="*/ 3832 h 1647214"/>
                      <a:gd name="connsiteX2" fmla="*/ 1629610 w 1634989"/>
                      <a:gd name="connsiteY2" fmla="*/ 209525 h 1647214"/>
                      <a:gd name="connsiteX3" fmla="*/ 173947 w 1634989"/>
                      <a:gd name="connsiteY3" fmla="*/ 1647214 h 1647214"/>
                      <a:gd name="connsiteX4" fmla="*/ 0 w 1634989"/>
                      <a:gd name="connsiteY4" fmla="*/ 1647212 h 1647214"/>
                      <a:gd name="connsiteX0" fmla="*/ 0 w 1634989"/>
                      <a:gd name="connsiteY0" fmla="*/ 1647212 h 1647214"/>
                      <a:gd name="connsiteX1" fmla="*/ 1634989 w 1634989"/>
                      <a:gd name="connsiteY1" fmla="*/ 3832 h 1647214"/>
                      <a:gd name="connsiteX2" fmla="*/ 1629613 w 1634989"/>
                      <a:gd name="connsiteY2" fmla="*/ 200003 h 1647214"/>
                      <a:gd name="connsiteX3" fmla="*/ 173947 w 1634989"/>
                      <a:gd name="connsiteY3" fmla="*/ 1647214 h 1647214"/>
                      <a:gd name="connsiteX4" fmla="*/ 0 w 1634989"/>
                      <a:gd name="connsiteY4" fmla="*/ 1647212 h 1647214"/>
                      <a:gd name="connsiteX0" fmla="*/ 0 w 1634989"/>
                      <a:gd name="connsiteY0" fmla="*/ 1647212 h 1647214"/>
                      <a:gd name="connsiteX1" fmla="*/ 1634989 w 1634989"/>
                      <a:gd name="connsiteY1" fmla="*/ 3832 h 1647214"/>
                      <a:gd name="connsiteX2" fmla="*/ 1629613 w 1634989"/>
                      <a:gd name="connsiteY2" fmla="*/ 200003 h 1647214"/>
                      <a:gd name="connsiteX3" fmla="*/ 173947 w 1634989"/>
                      <a:gd name="connsiteY3" fmla="*/ 1647214 h 1647214"/>
                      <a:gd name="connsiteX4" fmla="*/ 0 w 1634989"/>
                      <a:gd name="connsiteY4" fmla="*/ 1647212 h 1647214"/>
                      <a:gd name="connsiteX0" fmla="*/ 0 w 1634986"/>
                      <a:gd name="connsiteY0" fmla="*/ 1666125 h 1666125"/>
                      <a:gd name="connsiteX1" fmla="*/ 1634986 w 1634986"/>
                      <a:gd name="connsiteY1" fmla="*/ 3692 h 1666125"/>
                      <a:gd name="connsiteX2" fmla="*/ 1629610 w 1634986"/>
                      <a:gd name="connsiteY2" fmla="*/ 199863 h 1666125"/>
                      <a:gd name="connsiteX3" fmla="*/ 173944 w 1634986"/>
                      <a:gd name="connsiteY3" fmla="*/ 1647074 h 1666125"/>
                      <a:gd name="connsiteX4" fmla="*/ 0 w 1634986"/>
                      <a:gd name="connsiteY4" fmla="*/ 1666125 h 1666125"/>
                      <a:gd name="connsiteX0" fmla="*/ 0 w 1634986"/>
                      <a:gd name="connsiteY0" fmla="*/ 1666125 h 1666127"/>
                      <a:gd name="connsiteX1" fmla="*/ 1634986 w 1634986"/>
                      <a:gd name="connsiteY1" fmla="*/ 3692 h 1666127"/>
                      <a:gd name="connsiteX2" fmla="*/ 1629610 w 1634986"/>
                      <a:gd name="connsiteY2" fmla="*/ 199863 h 1666127"/>
                      <a:gd name="connsiteX3" fmla="*/ 173947 w 1634986"/>
                      <a:gd name="connsiteY3" fmla="*/ 1666127 h 1666127"/>
                      <a:gd name="connsiteX4" fmla="*/ 0 w 1634986"/>
                      <a:gd name="connsiteY4" fmla="*/ 1666125 h 1666127"/>
                      <a:gd name="connsiteX0" fmla="*/ 0 w 1635050"/>
                      <a:gd name="connsiteY0" fmla="*/ 1666125 h 1666127"/>
                      <a:gd name="connsiteX1" fmla="*/ 1634986 w 1635050"/>
                      <a:gd name="connsiteY1" fmla="*/ 3692 h 1666127"/>
                      <a:gd name="connsiteX2" fmla="*/ 1634376 w 1635050"/>
                      <a:gd name="connsiteY2" fmla="*/ 195103 h 1666127"/>
                      <a:gd name="connsiteX3" fmla="*/ 173947 w 1635050"/>
                      <a:gd name="connsiteY3" fmla="*/ 1666127 h 1666127"/>
                      <a:gd name="connsiteX4" fmla="*/ 0 w 1635050"/>
                      <a:gd name="connsiteY4" fmla="*/ 1666125 h 1666127"/>
                      <a:gd name="connsiteX0" fmla="*/ 0 w 1635050"/>
                      <a:gd name="connsiteY0" fmla="*/ 1666125 h 1666127"/>
                      <a:gd name="connsiteX1" fmla="*/ 1634986 w 1635050"/>
                      <a:gd name="connsiteY1" fmla="*/ 3692 h 1666127"/>
                      <a:gd name="connsiteX2" fmla="*/ 1634376 w 1635050"/>
                      <a:gd name="connsiteY2" fmla="*/ 195103 h 1666127"/>
                      <a:gd name="connsiteX3" fmla="*/ 173947 w 1635050"/>
                      <a:gd name="connsiteY3" fmla="*/ 1666127 h 1666127"/>
                      <a:gd name="connsiteX4" fmla="*/ 0 w 1635050"/>
                      <a:gd name="connsiteY4" fmla="*/ 1666125 h 1666127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4798 h 1664800"/>
                      <a:gd name="connsiteX1" fmla="*/ 1634986 w 1635050"/>
                      <a:gd name="connsiteY1" fmla="*/ 2365 h 1664800"/>
                      <a:gd name="connsiteX2" fmla="*/ 1634376 w 1635050"/>
                      <a:gd name="connsiteY2" fmla="*/ 193776 h 1664800"/>
                      <a:gd name="connsiteX3" fmla="*/ 173947 w 1635050"/>
                      <a:gd name="connsiteY3" fmla="*/ 1664800 h 1664800"/>
                      <a:gd name="connsiteX4" fmla="*/ 0 w 1635050"/>
                      <a:gd name="connsiteY4" fmla="*/ 1664798 h 1664800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3914 h 1663916"/>
                      <a:gd name="connsiteX1" fmla="*/ 1634986 w 1635050"/>
                      <a:gd name="connsiteY1" fmla="*/ 1481 h 1663916"/>
                      <a:gd name="connsiteX2" fmla="*/ 1634376 w 1635050"/>
                      <a:gd name="connsiteY2" fmla="*/ 192892 h 1663916"/>
                      <a:gd name="connsiteX3" fmla="*/ 173947 w 1635050"/>
                      <a:gd name="connsiteY3" fmla="*/ 1663916 h 1663916"/>
                      <a:gd name="connsiteX4" fmla="*/ 0 w 1635050"/>
                      <a:gd name="connsiteY4" fmla="*/ 1663914 h 1663916"/>
                      <a:gd name="connsiteX0" fmla="*/ 0 w 1635050"/>
                      <a:gd name="connsiteY0" fmla="*/ 1675319 h 1675321"/>
                      <a:gd name="connsiteX1" fmla="*/ 1634986 w 1635050"/>
                      <a:gd name="connsiteY1" fmla="*/ 1448 h 1675321"/>
                      <a:gd name="connsiteX2" fmla="*/ 1634376 w 1635050"/>
                      <a:gd name="connsiteY2" fmla="*/ 204297 h 1675321"/>
                      <a:gd name="connsiteX3" fmla="*/ 173947 w 1635050"/>
                      <a:gd name="connsiteY3" fmla="*/ 1675321 h 1675321"/>
                      <a:gd name="connsiteX4" fmla="*/ 0 w 1635050"/>
                      <a:gd name="connsiteY4" fmla="*/ 1675319 h 1675321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  <a:gd name="connsiteX0" fmla="*/ 0 w 1639168"/>
                      <a:gd name="connsiteY0" fmla="*/ 1674238 h 1674240"/>
                      <a:gd name="connsiteX1" fmla="*/ 1634986 w 1639168"/>
                      <a:gd name="connsiteY1" fmla="*/ 367 h 1674240"/>
                      <a:gd name="connsiteX2" fmla="*/ 1638826 w 1639168"/>
                      <a:gd name="connsiteY2" fmla="*/ 203216 h 1674240"/>
                      <a:gd name="connsiteX3" fmla="*/ 173947 w 1639168"/>
                      <a:gd name="connsiteY3" fmla="*/ 1674240 h 1674240"/>
                      <a:gd name="connsiteX4" fmla="*/ 0 w 1639168"/>
                      <a:gd name="connsiteY4" fmla="*/ 1674238 h 1674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9168" h="1674240">
                        <a:moveTo>
                          <a:pt x="0" y="1674238"/>
                        </a:moveTo>
                        <a:cubicBezTo>
                          <a:pt x="53539" y="438046"/>
                          <a:pt x="1020862" y="-14785"/>
                          <a:pt x="1634986" y="367"/>
                        </a:cubicBezTo>
                        <a:cubicBezTo>
                          <a:pt x="1632929" y="255198"/>
                          <a:pt x="1640883" y="-51615"/>
                          <a:pt x="1638826" y="203216"/>
                        </a:cubicBezTo>
                        <a:cubicBezTo>
                          <a:pt x="1341596" y="173901"/>
                          <a:pt x="218011" y="420835"/>
                          <a:pt x="173947" y="1674240"/>
                        </a:cubicBezTo>
                        <a:lnTo>
                          <a:pt x="0" y="1674238"/>
                        </a:lnTo>
                        <a:close/>
                      </a:path>
                    </a:pathLst>
                  </a:custGeom>
                  <a:solidFill>
                    <a:srgbClr val="EADF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ar-IQ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Block Arc 43"/>
                  <p:cNvSpPr/>
                  <p:nvPr/>
                </p:nvSpPr>
                <p:spPr>
                  <a:xfrm rot="5400000" flipV="1">
                    <a:off x="7863338" y="2520951"/>
                    <a:ext cx="1749717" cy="1789401"/>
                  </a:xfrm>
                  <a:custGeom>
                    <a:avLst/>
                    <a:gdLst>
                      <a:gd name="connsiteX0" fmla="*/ 0 w 4483662"/>
                      <a:gd name="connsiteY0" fmla="*/ 2310132 h 4620263"/>
                      <a:gd name="connsiteX1" fmla="*/ 2239030 w 4483662"/>
                      <a:gd name="connsiteY1" fmla="*/ 2 h 4620263"/>
                      <a:gd name="connsiteX2" fmla="*/ 2239210 w 4483662"/>
                      <a:gd name="connsiteY2" fmla="*/ 148545 h 4620263"/>
                      <a:gd name="connsiteX3" fmla="*/ 148544 w 4483662"/>
                      <a:gd name="connsiteY3" fmla="*/ 2310131 h 4620263"/>
                      <a:gd name="connsiteX4" fmla="*/ 0 w 4483662"/>
                      <a:gd name="connsiteY4" fmla="*/ 2310132 h 4620263"/>
                      <a:gd name="connsiteX0" fmla="*/ 0 w 2239210"/>
                      <a:gd name="connsiteY0" fmla="*/ 2310130 h 2316482"/>
                      <a:gd name="connsiteX1" fmla="*/ 2239030 w 2239210"/>
                      <a:gd name="connsiteY1" fmla="*/ 0 h 2316482"/>
                      <a:gd name="connsiteX2" fmla="*/ 2239210 w 2239210"/>
                      <a:gd name="connsiteY2" fmla="*/ 148543 h 2316482"/>
                      <a:gd name="connsiteX3" fmla="*/ 770847 w 2239210"/>
                      <a:gd name="connsiteY3" fmla="*/ 2316482 h 2316482"/>
                      <a:gd name="connsiteX4" fmla="*/ 0 w 2239210"/>
                      <a:gd name="connsiteY4" fmla="*/ 2310130 h 2316482"/>
                      <a:gd name="connsiteX0" fmla="*/ 0 w 2239030"/>
                      <a:gd name="connsiteY0" fmla="*/ 2310130 h 2316482"/>
                      <a:gd name="connsiteX1" fmla="*/ 2239030 w 2239030"/>
                      <a:gd name="connsiteY1" fmla="*/ 0 h 2316482"/>
                      <a:gd name="connsiteX2" fmla="*/ 2232860 w 2239030"/>
                      <a:gd name="connsiteY2" fmla="*/ 764493 h 2316482"/>
                      <a:gd name="connsiteX3" fmla="*/ 770847 w 2239030"/>
                      <a:gd name="connsiteY3" fmla="*/ 2316482 h 2316482"/>
                      <a:gd name="connsiteX4" fmla="*/ 0 w 2239030"/>
                      <a:gd name="connsiteY4" fmla="*/ 2310130 h 2316482"/>
                      <a:gd name="connsiteX0" fmla="*/ 0 w 2239030"/>
                      <a:gd name="connsiteY0" fmla="*/ 2310130 h 2316482"/>
                      <a:gd name="connsiteX1" fmla="*/ 2239030 w 2239030"/>
                      <a:gd name="connsiteY1" fmla="*/ 0 h 2316482"/>
                      <a:gd name="connsiteX2" fmla="*/ 2232860 w 2239030"/>
                      <a:gd name="connsiteY2" fmla="*/ 764493 h 2316482"/>
                      <a:gd name="connsiteX3" fmla="*/ 770847 w 2239030"/>
                      <a:gd name="connsiteY3" fmla="*/ 2316482 h 2316482"/>
                      <a:gd name="connsiteX4" fmla="*/ 0 w 2239030"/>
                      <a:gd name="connsiteY4" fmla="*/ 2310130 h 2316482"/>
                      <a:gd name="connsiteX0" fmla="*/ 0 w 2232680"/>
                      <a:gd name="connsiteY0" fmla="*/ 2106930 h 2316482"/>
                      <a:gd name="connsiteX1" fmla="*/ 2232680 w 2232680"/>
                      <a:gd name="connsiteY1" fmla="*/ 0 h 2316482"/>
                      <a:gd name="connsiteX2" fmla="*/ 2226510 w 2232680"/>
                      <a:gd name="connsiteY2" fmla="*/ 764493 h 2316482"/>
                      <a:gd name="connsiteX3" fmla="*/ 764497 w 2232680"/>
                      <a:gd name="connsiteY3" fmla="*/ 2316482 h 2316482"/>
                      <a:gd name="connsiteX4" fmla="*/ 0 w 2232680"/>
                      <a:gd name="connsiteY4" fmla="*/ 2106930 h 2316482"/>
                      <a:gd name="connsiteX0" fmla="*/ 0 w 2232680"/>
                      <a:gd name="connsiteY0" fmla="*/ 2106930 h 2106930"/>
                      <a:gd name="connsiteX1" fmla="*/ 2232680 w 2232680"/>
                      <a:gd name="connsiteY1" fmla="*/ 0 h 2106930"/>
                      <a:gd name="connsiteX2" fmla="*/ 2226510 w 2232680"/>
                      <a:gd name="connsiteY2" fmla="*/ 764493 h 2106930"/>
                      <a:gd name="connsiteX3" fmla="*/ 770847 w 2232680"/>
                      <a:gd name="connsiteY3" fmla="*/ 2087882 h 2106930"/>
                      <a:gd name="connsiteX4" fmla="*/ 0 w 2232680"/>
                      <a:gd name="connsiteY4" fmla="*/ 2106930 h 2106930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6449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6449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6449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6449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6449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0734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70734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2232680"/>
                      <a:gd name="connsiteY0" fmla="*/ 2106930 h 2106932"/>
                      <a:gd name="connsiteX1" fmla="*/ 2232680 w 2232680"/>
                      <a:gd name="connsiteY1" fmla="*/ 0 h 2106932"/>
                      <a:gd name="connsiteX2" fmla="*/ 2226510 w 2232680"/>
                      <a:gd name="connsiteY2" fmla="*/ 669243 h 2106932"/>
                      <a:gd name="connsiteX3" fmla="*/ 770847 w 2232680"/>
                      <a:gd name="connsiteY3" fmla="*/ 2106932 h 2106932"/>
                      <a:gd name="connsiteX4" fmla="*/ 0 w 2232680"/>
                      <a:gd name="connsiteY4" fmla="*/ 2106930 h 2106932"/>
                      <a:gd name="connsiteX0" fmla="*/ 0 w 1635780"/>
                      <a:gd name="connsiteY0" fmla="*/ 2106930 h 2106932"/>
                      <a:gd name="connsiteX1" fmla="*/ 1635780 w 1635780"/>
                      <a:gd name="connsiteY1" fmla="*/ 0 h 2106932"/>
                      <a:gd name="connsiteX2" fmla="*/ 1629610 w 1635780"/>
                      <a:gd name="connsiteY2" fmla="*/ 669243 h 2106932"/>
                      <a:gd name="connsiteX3" fmla="*/ 173947 w 1635780"/>
                      <a:gd name="connsiteY3" fmla="*/ 2106932 h 2106932"/>
                      <a:gd name="connsiteX4" fmla="*/ 0 w 1635780"/>
                      <a:gd name="connsiteY4" fmla="*/ 2106930 h 2106932"/>
                      <a:gd name="connsiteX0" fmla="*/ 0 w 1629875"/>
                      <a:gd name="connsiteY0" fmla="*/ 1643380 h 1643382"/>
                      <a:gd name="connsiteX1" fmla="*/ 1623080 w 1629875"/>
                      <a:gd name="connsiteY1" fmla="*/ 0 h 1643382"/>
                      <a:gd name="connsiteX2" fmla="*/ 1629610 w 1629875"/>
                      <a:gd name="connsiteY2" fmla="*/ 205693 h 1643382"/>
                      <a:gd name="connsiteX3" fmla="*/ 173947 w 1629875"/>
                      <a:gd name="connsiteY3" fmla="*/ 1643382 h 1643382"/>
                      <a:gd name="connsiteX4" fmla="*/ 0 w 1629875"/>
                      <a:gd name="connsiteY4" fmla="*/ 1643380 h 1643382"/>
                      <a:gd name="connsiteX0" fmla="*/ 0 w 1629875"/>
                      <a:gd name="connsiteY0" fmla="*/ 1647212 h 1647214"/>
                      <a:gd name="connsiteX1" fmla="*/ 1623080 w 1629875"/>
                      <a:gd name="connsiteY1" fmla="*/ 3832 h 1647214"/>
                      <a:gd name="connsiteX2" fmla="*/ 1629610 w 1629875"/>
                      <a:gd name="connsiteY2" fmla="*/ 209525 h 1647214"/>
                      <a:gd name="connsiteX3" fmla="*/ 173947 w 1629875"/>
                      <a:gd name="connsiteY3" fmla="*/ 1647214 h 1647214"/>
                      <a:gd name="connsiteX4" fmla="*/ 0 w 1629875"/>
                      <a:gd name="connsiteY4" fmla="*/ 1647212 h 1647214"/>
                      <a:gd name="connsiteX0" fmla="*/ 0 w 1634989"/>
                      <a:gd name="connsiteY0" fmla="*/ 1647212 h 1647214"/>
                      <a:gd name="connsiteX1" fmla="*/ 1634989 w 1634989"/>
                      <a:gd name="connsiteY1" fmla="*/ 3832 h 1647214"/>
                      <a:gd name="connsiteX2" fmla="*/ 1629610 w 1634989"/>
                      <a:gd name="connsiteY2" fmla="*/ 209525 h 1647214"/>
                      <a:gd name="connsiteX3" fmla="*/ 173947 w 1634989"/>
                      <a:gd name="connsiteY3" fmla="*/ 1647214 h 1647214"/>
                      <a:gd name="connsiteX4" fmla="*/ 0 w 1634989"/>
                      <a:gd name="connsiteY4" fmla="*/ 1647212 h 1647214"/>
                      <a:gd name="connsiteX0" fmla="*/ 0 w 1634989"/>
                      <a:gd name="connsiteY0" fmla="*/ 1647212 h 1647214"/>
                      <a:gd name="connsiteX1" fmla="*/ 1634989 w 1634989"/>
                      <a:gd name="connsiteY1" fmla="*/ 3832 h 1647214"/>
                      <a:gd name="connsiteX2" fmla="*/ 1629613 w 1634989"/>
                      <a:gd name="connsiteY2" fmla="*/ 200003 h 1647214"/>
                      <a:gd name="connsiteX3" fmla="*/ 173947 w 1634989"/>
                      <a:gd name="connsiteY3" fmla="*/ 1647214 h 1647214"/>
                      <a:gd name="connsiteX4" fmla="*/ 0 w 1634989"/>
                      <a:gd name="connsiteY4" fmla="*/ 1647212 h 1647214"/>
                      <a:gd name="connsiteX0" fmla="*/ 0 w 1634989"/>
                      <a:gd name="connsiteY0" fmla="*/ 1647212 h 1647214"/>
                      <a:gd name="connsiteX1" fmla="*/ 1634989 w 1634989"/>
                      <a:gd name="connsiteY1" fmla="*/ 3832 h 1647214"/>
                      <a:gd name="connsiteX2" fmla="*/ 1629613 w 1634989"/>
                      <a:gd name="connsiteY2" fmla="*/ 200003 h 1647214"/>
                      <a:gd name="connsiteX3" fmla="*/ 173947 w 1634989"/>
                      <a:gd name="connsiteY3" fmla="*/ 1647214 h 1647214"/>
                      <a:gd name="connsiteX4" fmla="*/ 0 w 1634989"/>
                      <a:gd name="connsiteY4" fmla="*/ 1647212 h 1647214"/>
                      <a:gd name="connsiteX0" fmla="*/ 0 w 1634986"/>
                      <a:gd name="connsiteY0" fmla="*/ 1666125 h 1666125"/>
                      <a:gd name="connsiteX1" fmla="*/ 1634986 w 1634986"/>
                      <a:gd name="connsiteY1" fmla="*/ 3692 h 1666125"/>
                      <a:gd name="connsiteX2" fmla="*/ 1629610 w 1634986"/>
                      <a:gd name="connsiteY2" fmla="*/ 199863 h 1666125"/>
                      <a:gd name="connsiteX3" fmla="*/ 173944 w 1634986"/>
                      <a:gd name="connsiteY3" fmla="*/ 1647074 h 1666125"/>
                      <a:gd name="connsiteX4" fmla="*/ 0 w 1634986"/>
                      <a:gd name="connsiteY4" fmla="*/ 1666125 h 1666125"/>
                      <a:gd name="connsiteX0" fmla="*/ 0 w 1634986"/>
                      <a:gd name="connsiteY0" fmla="*/ 1666125 h 1666127"/>
                      <a:gd name="connsiteX1" fmla="*/ 1634986 w 1634986"/>
                      <a:gd name="connsiteY1" fmla="*/ 3692 h 1666127"/>
                      <a:gd name="connsiteX2" fmla="*/ 1629610 w 1634986"/>
                      <a:gd name="connsiteY2" fmla="*/ 199863 h 1666127"/>
                      <a:gd name="connsiteX3" fmla="*/ 173947 w 1634986"/>
                      <a:gd name="connsiteY3" fmla="*/ 1666127 h 1666127"/>
                      <a:gd name="connsiteX4" fmla="*/ 0 w 1634986"/>
                      <a:gd name="connsiteY4" fmla="*/ 1666125 h 1666127"/>
                      <a:gd name="connsiteX0" fmla="*/ 0 w 1635050"/>
                      <a:gd name="connsiteY0" fmla="*/ 1666125 h 1666127"/>
                      <a:gd name="connsiteX1" fmla="*/ 1634986 w 1635050"/>
                      <a:gd name="connsiteY1" fmla="*/ 3692 h 1666127"/>
                      <a:gd name="connsiteX2" fmla="*/ 1634376 w 1635050"/>
                      <a:gd name="connsiteY2" fmla="*/ 195103 h 1666127"/>
                      <a:gd name="connsiteX3" fmla="*/ 173947 w 1635050"/>
                      <a:gd name="connsiteY3" fmla="*/ 1666127 h 1666127"/>
                      <a:gd name="connsiteX4" fmla="*/ 0 w 1635050"/>
                      <a:gd name="connsiteY4" fmla="*/ 1666125 h 1666127"/>
                      <a:gd name="connsiteX0" fmla="*/ 0 w 1635050"/>
                      <a:gd name="connsiteY0" fmla="*/ 1666125 h 1666127"/>
                      <a:gd name="connsiteX1" fmla="*/ 1634986 w 1635050"/>
                      <a:gd name="connsiteY1" fmla="*/ 3692 h 1666127"/>
                      <a:gd name="connsiteX2" fmla="*/ 1634376 w 1635050"/>
                      <a:gd name="connsiteY2" fmla="*/ 195103 h 1666127"/>
                      <a:gd name="connsiteX3" fmla="*/ 173947 w 1635050"/>
                      <a:gd name="connsiteY3" fmla="*/ 1666127 h 1666127"/>
                      <a:gd name="connsiteX4" fmla="*/ 0 w 1635050"/>
                      <a:gd name="connsiteY4" fmla="*/ 1666125 h 1666127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4798 h 1664800"/>
                      <a:gd name="connsiteX1" fmla="*/ 1634986 w 1635050"/>
                      <a:gd name="connsiteY1" fmla="*/ 2365 h 1664800"/>
                      <a:gd name="connsiteX2" fmla="*/ 1634376 w 1635050"/>
                      <a:gd name="connsiteY2" fmla="*/ 193776 h 1664800"/>
                      <a:gd name="connsiteX3" fmla="*/ 173947 w 1635050"/>
                      <a:gd name="connsiteY3" fmla="*/ 1664800 h 1664800"/>
                      <a:gd name="connsiteX4" fmla="*/ 0 w 1635050"/>
                      <a:gd name="connsiteY4" fmla="*/ 1664798 h 1664800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2433 h 1662435"/>
                      <a:gd name="connsiteX1" fmla="*/ 1634986 w 1635050"/>
                      <a:gd name="connsiteY1" fmla="*/ 0 h 1662435"/>
                      <a:gd name="connsiteX2" fmla="*/ 1634376 w 1635050"/>
                      <a:gd name="connsiteY2" fmla="*/ 191411 h 1662435"/>
                      <a:gd name="connsiteX3" fmla="*/ 173947 w 1635050"/>
                      <a:gd name="connsiteY3" fmla="*/ 1662435 h 1662435"/>
                      <a:gd name="connsiteX4" fmla="*/ 0 w 1635050"/>
                      <a:gd name="connsiteY4" fmla="*/ 1662433 h 1662435"/>
                      <a:gd name="connsiteX0" fmla="*/ 0 w 1635050"/>
                      <a:gd name="connsiteY0" fmla="*/ 1663914 h 1663916"/>
                      <a:gd name="connsiteX1" fmla="*/ 1634986 w 1635050"/>
                      <a:gd name="connsiteY1" fmla="*/ 1481 h 1663916"/>
                      <a:gd name="connsiteX2" fmla="*/ 1634376 w 1635050"/>
                      <a:gd name="connsiteY2" fmla="*/ 192892 h 1663916"/>
                      <a:gd name="connsiteX3" fmla="*/ 173947 w 1635050"/>
                      <a:gd name="connsiteY3" fmla="*/ 1663916 h 1663916"/>
                      <a:gd name="connsiteX4" fmla="*/ 0 w 1635050"/>
                      <a:gd name="connsiteY4" fmla="*/ 1663914 h 1663916"/>
                      <a:gd name="connsiteX0" fmla="*/ 0 w 1635050"/>
                      <a:gd name="connsiteY0" fmla="*/ 1675319 h 1675321"/>
                      <a:gd name="connsiteX1" fmla="*/ 1634986 w 1635050"/>
                      <a:gd name="connsiteY1" fmla="*/ 1448 h 1675321"/>
                      <a:gd name="connsiteX2" fmla="*/ 1634376 w 1635050"/>
                      <a:gd name="connsiteY2" fmla="*/ 204297 h 1675321"/>
                      <a:gd name="connsiteX3" fmla="*/ 173947 w 1635050"/>
                      <a:gd name="connsiteY3" fmla="*/ 1675321 h 1675321"/>
                      <a:gd name="connsiteX4" fmla="*/ 0 w 1635050"/>
                      <a:gd name="connsiteY4" fmla="*/ 1675319 h 1675321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  <a:gd name="connsiteX0" fmla="*/ 0 w 1635050"/>
                      <a:gd name="connsiteY0" fmla="*/ 1674238 h 1674240"/>
                      <a:gd name="connsiteX1" fmla="*/ 1634986 w 1635050"/>
                      <a:gd name="connsiteY1" fmla="*/ 367 h 1674240"/>
                      <a:gd name="connsiteX2" fmla="*/ 1634376 w 1635050"/>
                      <a:gd name="connsiteY2" fmla="*/ 203216 h 1674240"/>
                      <a:gd name="connsiteX3" fmla="*/ 173947 w 1635050"/>
                      <a:gd name="connsiteY3" fmla="*/ 1674240 h 1674240"/>
                      <a:gd name="connsiteX4" fmla="*/ 0 w 1635050"/>
                      <a:gd name="connsiteY4" fmla="*/ 1674238 h 1674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5050" h="1674240">
                        <a:moveTo>
                          <a:pt x="0" y="1674238"/>
                        </a:moveTo>
                        <a:cubicBezTo>
                          <a:pt x="53539" y="438046"/>
                          <a:pt x="1020862" y="-14785"/>
                          <a:pt x="1634986" y="367"/>
                        </a:cubicBezTo>
                        <a:cubicBezTo>
                          <a:pt x="1632929" y="255198"/>
                          <a:pt x="1636433" y="-51615"/>
                          <a:pt x="1634376" y="203216"/>
                        </a:cubicBezTo>
                        <a:cubicBezTo>
                          <a:pt x="1337146" y="173901"/>
                          <a:pt x="218011" y="420835"/>
                          <a:pt x="173947" y="1674240"/>
                        </a:cubicBezTo>
                        <a:lnTo>
                          <a:pt x="0" y="1674238"/>
                        </a:lnTo>
                        <a:close/>
                      </a:path>
                    </a:pathLst>
                  </a:custGeom>
                  <a:solidFill>
                    <a:srgbClr val="EADF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ar-IQ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" name="Oval 7"/>
            <p:cNvSpPr/>
            <p:nvPr/>
          </p:nvSpPr>
          <p:spPr>
            <a:xfrm>
              <a:off x="4749668" y="2570639"/>
              <a:ext cx="2570744" cy="257074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IQ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83530" y="2168730"/>
            <a:ext cx="800815" cy="800814"/>
            <a:chOff x="4183530" y="1959058"/>
            <a:chExt cx="800815" cy="800814"/>
          </a:xfrm>
        </p:grpSpPr>
        <p:sp>
          <p:nvSpPr>
            <p:cNvPr id="28" name="Oval 27"/>
            <p:cNvSpPr/>
            <p:nvPr/>
          </p:nvSpPr>
          <p:spPr>
            <a:xfrm rot="19932942">
              <a:off x="4183530" y="1959058"/>
              <a:ext cx="800815" cy="800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IQ"/>
            </a:p>
          </p:txBody>
        </p:sp>
        <p:sp>
          <p:nvSpPr>
            <p:cNvPr id="27" name="Oval 26"/>
            <p:cNvSpPr/>
            <p:nvPr/>
          </p:nvSpPr>
          <p:spPr>
            <a:xfrm>
              <a:off x="4221175" y="1996503"/>
              <a:ext cx="725076" cy="7250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IQ"/>
            </a:p>
          </p:txBody>
        </p:sp>
      </p:grpSp>
      <p:grpSp>
        <p:nvGrpSpPr>
          <p:cNvPr id="30" name="Group 29"/>
          <p:cNvGrpSpPr/>
          <p:nvPr/>
        </p:nvGrpSpPr>
        <p:grpSpPr>
          <a:xfrm flipH="1">
            <a:off x="7209177" y="2168730"/>
            <a:ext cx="800815" cy="800814"/>
            <a:chOff x="4183530" y="1959058"/>
            <a:chExt cx="800815" cy="800814"/>
          </a:xfrm>
        </p:grpSpPr>
        <p:sp>
          <p:nvSpPr>
            <p:cNvPr id="33" name="Oval 32"/>
            <p:cNvSpPr/>
            <p:nvPr/>
          </p:nvSpPr>
          <p:spPr>
            <a:xfrm rot="19932942">
              <a:off x="4183530" y="1959058"/>
              <a:ext cx="800815" cy="800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IQ"/>
            </a:p>
          </p:txBody>
        </p:sp>
        <p:sp>
          <p:nvSpPr>
            <p:cNvPr id="32" name="Oval 31"/>
            <p:cNvSpPr/>
            <p:nvPr/>
          </p:nvSpPr>
          <p:spPr>
            <a:xfrm>
              <a:off x="4221175" y="1996503"/>
              <a:ext cx="725076" cy="7250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IQ"/>
            </a:p>
          </p:txBody>
        </p:sp>
      </p:grpSp>
      <p:grpSp>
        <p:nvGrpSpPr>
          <p:cNvPr id="35" name="Group 34"/>
          <p:cNvGrpSpPr/>
          <p:nvPr/>
        </p:nvGrpSpPr>
        <p:grpSpPr>
          <a:xfrm flipV="1">
            <a:off x="4183530" y="5305064"/>
            <a:ext cx="800815" cy="800814"/>
            <a:chOff x="4183530" y="1959058"/>
            <a:chExt cx="800815" cy="800814"/>
          </a:xfrm>
        </p:grpSpPr>
        <p:sp>
          <p:nvSpPr>
            <p:cNvPr id="38" name="Oval 37"/>
            <p:cNvSpPr/>
            <p:nvPr/>
          </p:nvSpPr>
          <p:spPr>
            <a:xfrm rot="19932942">
              <a:off x="4183530" y="1959058"/>
              <a:ext cx="800815" cy="800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IQ"/>
            </a:p>
          </p:txBody>
        </p:sp>
        <p:sp>
          <p:nvSpPr>
            <p:cNvPr id="37" name="Oval 36"/>
            <p:cNvSpPr/>
            <p:nvPr/>
          </p:nvSpPr>
          <p:spPr>
            <a:xfrm>
              <a:off x="4221175" y="1996503"/>
              <a:ext cx="725076" cy="7250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IQ"/>
            </a:p>
          </p:txBody>
        </p:sp>
      </p:grpSp>
      <p:grpSp>
        <p:nvGrpSpPr>
          <p:cNvPr id="40" name="Group 39"/>
          <p:cNvGrpSpPr/>
          <p:nvPr/>
        </p:nvGrpSpPr>
        <p:grpSpPr>
          <a:xfrm flipH="1" flipV="1">
            <a:off x="7209177" y="5305064"/>
            <a:ext cx="800815" cy="800814"/>
            <a:chOff x="4183530" y="1959058"/>
            <a:chExt cx="800815" cy="800814"/>
          </a:xfrm>
        </p:grpSpPr>
        <p:sp>
          <p:nvSpPr>
            <p:cNvPr id="43" name="Oval 42"/>
            <p:cNvSpPr/>
            <p:nvPr/>
          </p:nvSpPr>
          <p:spPr>
            <a:xfrm rot="19932942">
              <a:off x="4183530" y="1959058"/>
              <a:ext cx="800815" cy="800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IQ"/>
            </a:p>
          </p:txBody>
        </p:sp>
        <p:sp>
          <p:nvSpPr>
            <p:cNvPr id="42" name="Oval 41"/>
            <p:cNvSpPr/>
            <p:nvPr/>
          </p:nvSpPr>
          <p:spPr>
            <a:xfrm>
              <a:off x="4221175" y="1996503"/>
              <a:ext cx="725076" cy="7250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IQ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314248" y="2245548"/>
            <a:ext cx="518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B</a:t>
            </a:r>
            <a:endParaRPr lang="ar-IQ" sz="3600" b="1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338741" y="2245548"/>
            <a:ext cx="518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  <a:cs typeface="Arial" panose="020B0604020202020204" pitchFamily="34" charset="0"/>
                <a:sym typeface="Arial" panose="020B0604020202020204" pitchFamily="34" charset="0"/>
              </a:rPr>
              <a:t>D</a:t>
            </a:r>
            <a:endParaRPr lang="ar-IQ" sz="3600" b="1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30279" y="5382730"/>
            <a:ext cx="466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  <a:cs typeface="Arial" panose="020B0604020202020204" pitchFamily="34" charset="0"/>
                <a:sym typeface="Arial" panose="020B0604020202020204" pitchFamily="34" charset="0"/>
              </a:rPr>
              <a:t>F</a:t>
            </a:r>
            <a:endParaRPr lang="ar-IQ" sz="3600" b="1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78815" y="5382730"/>
            <a:ext cx="4924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S</a:t>
            </a:r>
            <a:endParaRPr lang="ar-IQ" sz="3600" b="1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8947C0A-9654-4B0C-ADB3-A90AEA918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43" y="3628925"/>
            <a:ext cx="1708854" cy="86123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DC133EA4-F6CC-4CCC-852B-0B064440FD8D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37EEEA5B-6BFF-439C-9F20-06B64CA2E592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7F293BE-FC17-4A96-9376-837D9307D6CB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7AE3E5-B1A6-4FC5-BC72-E945A02DE8CC}"/>
              </a:ext>
            </a:extLst>
          </p:cNvPr>
          <p:cNvSpPr txBox="1"/>
          <p:nvPr/>
        </p:nvSpPr>
        <p:spPr>
          <a:xfrm>
            <a:off x="5444305" y="1030389"/>
            <a:ext cx="127951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사용 기술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9191F4-680A-49EF-8D0B-38B1FC62A9FD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E06725D-117F-459A-88E6-1429F8444DBC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F4D1B7F-B32C-4331-B494-913AC375463A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261DE88A-1EA9-4C64-AB77-C0783EB45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5B54ACFE-0793-4D9D-93E1-78864CA32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7E30865B-6253-44E5-8F74-D247DD262F9A}"/>
              </a:ext>
            </a:extLst>
          </p:cNvPr>
          <p:cNvGrpSpPr/>
          <p:nvPr/>
        </p:nvGrpSpPr>
        <p:grpSpPr>
          <a:xfrm>
            <a:off x="971550" y="1994483"/>
            <a:ext cx="2583695" cy="1054195"/>
            <a:chOff x="1127125" y="2238976"/>
            <a:chExt cx="2220576" cy="847581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4B05BE41-8E6D-4C12-89F9-A9115A247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824" y="2251283"/>
              <a:ext cx="1427877" cy="83527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8050D6A-D994-4D79-B339-DC1FA71F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25" y="2238976"/>
              <a:ext cx="832567" cy="832567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98FD0EE-A9AD-4979-B607-97C68BCE9354}"/>
              </a:ext>
            </a:extLst>
          </p:cNvPr>
          <p:cNvGrpSpPr/>
          <p:nvPr/>
        </p:nvGrpSpPr>
        <p:grpSpPr>
          <a:xfrm>
            <a:off x="1243362" y="4684718"/>
            <a:ext cx="2074294" cy="1741653"/>
            <a:chOff x="1597856" y="4575404"/>
            <a:chExt cx="1889586" cy="1741653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221C20C-5030-4173-95A6-B259557B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7856" y="4575404"/>
              <a:ext cx="1889586" cy="944793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E40989DE-1D32-4DEA-A6F1-AC745F3A0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7856" y="5424753"/>
              <a:ext cx="1889586" cy="892304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8169771-B818-4A8A-8B0B-349FD1B74D72}"/>
              </a:ext>
            </a:extLst>
          </p:cNvPr>
          <p:cNvGrpSpPr/>
          <p:nvPr/>
        </p:nvGrpSpPr>
        <p:grpSpPr>
          <a:xfrm>
            <a:off x="8684958" y="2125980"/>
            <a:ext cx="2535491" cy="675093"/>
            <a:chOff x="6622164" y="2806900"/>
            <a:chExt cx="2442982" cy="543678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7CDFBCA-F8FC-4F08-83CF-8A2D3D5E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62803" y="2938792"/>
              <a:ext cx="1202343" cy="319915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AE41EB6-241A-4158-90D2-477AE72CA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22164" y="2806900"/>
              <a:ext cx="1286406" cy="543678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296B355-FB03-486B-B7F1-8889DF3F2742}"/>
              </a:ext>
            </a:extLst>
          </p:cNvPr>
          <p:cNvGrpSpPr/>
          <p:nvPr/>
        </p:nvGrpSpPr>
        <p:grpSpPr>
          <a:xfrm>
            <a:off x="8617458" y="4915319"/>
            <a:ext cx="2911079" cy="1237496"/>
            <a:chOff x="8486398" y="4749698"/>
            <a:chExt cx="2911079" cy="1237496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E2230E6-E25F-44B4-8BB6-32075D8BA604}"/>
                </a:ext>
              </a:extLst>
            </p:cNvPr>
            <p:cNvGrpSpPr/>
            <p:nvPr/>
          </p:nvGrpSpPr>
          <p:grpSpPr>
            <a:xfrm>
              <a:off x="8486398" y="4749698"/>
              <a:ext cx="2911079" cy="595961"/>
              <a:chOff x="6876733" y="4240928"/>
              <a:chExt cx="2911079" cy="595961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036F31BB-BD67-466D-AABD-A38B05986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76733" y="4240928"/>
                <a:ext cx="1216962" cy="595961"/>
              </a:xfrm>
              <a:prstGeom prst="rect">
                <a:avLst/>
              </a:prstGeom>
            </p:spPr>
          </p:pic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D7149227-EF06-4587-9B6D-3E90E37DD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7502" y="4382545"/>
                <a:ext cx="1620310" cy="454344"/>
              </a:xfrm>
              <a:prstGeom prst="rect">
                <a:avLst/>
              </a:prstGeom>
            </p:spPr>
          </p:pic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AE76104-9BB2-489B-9C48-67B28669E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64410" y="5556408"/>
              <a:ext cx="1620311" cy="430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91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772102-0D4D-4CB1-8FC6-B9B926689B4E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57B-CA78-4B96-8FA2-6CA7B9451AD7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8A3963-3B61-478F-85C4-8EB7B63F6EEE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FDB7A-BFA7-4B4D-8E1C-88494A1A9421}"/>
              </a:ext>
            </a:extLst>
          </p:cNvPr>
          <p:cNvSpPr txBox="1"/>
          <p:nvPr/>
        </p:nvSpPr>
        <p:spPr>
          <a:xfrm>
            <a:off x="4668457" y="1030389"/>
            <a:ext cx="283122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DB Modeling(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논리적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ADFB6-BD17-4285-A095-EB57C07494A8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C65129-0543-4194-9B23-40A9E929398A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13DA55-1E0A-4AEA-95BA-7D39CBBB6B2B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C833F2-96BA-49D1-A463-0E03DC38E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BE46C81-D601-415A-96E2-968952F57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533026A-20A5-490E-ABCC-D8CE3CFADF69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17FFDC-1D39-4727-BB72-288DF3264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36" y="1644948"/>
            <a:ext cx="8533041" cy="51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9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772102-0D4D-4CB1-8FC6-B9B926689B4E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57B-CA78-4B96-8FA2-6CA7B9451AD7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8A3963-3B61-478F-85C4-8EB7B63F6EEE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FDB7A-BFA7-4B4D-8E1C-88494A1A9421}"/>
              </a:ext>
            </a:extLst>
          </p:cNvPr>
          <p:cNvSpPr txBox="1"/>
          <p:nvPr/>
        </p:nvSpPr>
        <p:spPr>
          <a:xfrm>
            <a:off x="4668457" y="1030389"/>
            <a:ext cx="2831224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DB Modeling(</a:t>
            </a:r>
            <a:r>
              <a:rPr lang="ko-KR" altLang="en-US" sz="2400" spc="-15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물리적</a:t>
            </a:r>
            <a:r>
              <a:rPr lang="en-US" altLang="ko-KR" sz="2400" spc="-15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endParaRPr lang="ko-KR" altLang="en-US" sz="2400" spc="-150" dirty="0"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ADFB6-BD17-4285-A095-EB57C07494A8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08</a:t>
            </a:r>
            <a:endParaRPr lang="ko-KR" altLang="en-US" sz="1600" dirty="0"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C65129-0543-4194-9B23-40A9E929398A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13DA55-1E0A-4AEA-95BA-7D39CBBB6B2B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C833F2-96BA-49D1-A463-0E03DC38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BE46C81-D601-415A-96E2-968952F5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93E3E18-4018-4625-BBFC-36805893CDDF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B0A62-C08A-4405-88B7-8A23DBC52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336" y="1644179"/>
            <a:ext cx="8527024" cy="511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1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444544" y="2629361"/>
            <a:ext cx="1828702" cy="2220019"/>
          </a:xfrm>
          <a:custGeom>
            <a:avLst/>
            <a:gdLst>
              <a:gd name="connsiteX0" fmla="*/ 0 w 2179320"/>
              <a:gd name="connsiteY0" fmla="*/ 0 h 2118360"/>
              <a:gd name="connsiteX1" fmla="*/ 2179320 w 2179320"/>
              <a:gd name="connsiteY1" fmla="*/ 0 h 2118360"/>
              <a:gd name="connsiteX2" fmla="*/ 2179320 w 2179320"/>
              <a:gd name="connsiteY2" fmla="*/ 2118360 h 2118360"/>
              <a:gd name="connsiteX3" fmla="*/ 15240 w 2179320"/>
              <a:gd name="connsiteY3" fmla="*/ 211836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320" h="2118360">
                <a:moveTo>
                  <a:pt x="0" y="0"/>
                </a:moveTo>
                <a:lnTo>
                  <a:pt x="2179320" y="0"/>
                </a:lnTo>
                <a:lnTo>
                  <a:pt x="2179320" y="2118360"/>
                </a:lnTo>
                <a:lnTo>
                  <a:pt x="15240" y="211836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173266" y="2674720"/>
            <a:ext cx="18288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73266" y="4849380"/>
            <a:ext cx="18288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08905" y="2674720"/>
            <a:ext cx="18288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08905" y="4849380"/>
            <a:ext cx="18288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2516" y="2490054"/>
            <a:ext cx="1200072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l"/>
            <a:r>
              <a:rPr lang="en-US" sz="20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</a:t>
            </a:r>
            <a:r>
              <a:rPr lang="en-US" sz="16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STEP</a:t>
            </a:r>
            <a:endParaRPr lang="en-US" sz="2000" b="1" spc="600" dirty="0">
              <a:solidFill>
                <a:srgbClr val="C2AF9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3340" y="3226392"/>
            <a:ext cx="2800501" cy="116397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브레인 </a:t>
            </a:r>
            <a:r>
              <a:rPr lang="ko-KR" altLang="en-US" sz="16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스토밍</a:t>
            </a:r>
            <a:endParaRPr lang="en-US" altLang="ko-KR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디비</a:t>
            </a: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 모델링</a:t>
            </a:r>
            <a:endParaRPr lang="en-US" altLang="ko-KR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요구사항정의서 작성</a:t>
            </a:r>
            <a:endParaRPr lang="en-US" altLang="ko-KR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사이트 맵 작성</a:t>
            </a:r>
            <a:endParaRPr 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14024" y="3228654"/>
            <a:ext cx="2800501" cy="89313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뷰 페이지 디자인</a:t>
            </a:r>
            <a:endParaRPr lang="en-US" altLang="ko-KR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뷰 페이지 코딩</a:t>
            </a:r>
            <a:endParaRPr lang="en-US" altLang="ko-KR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프론트 설계</a:t>
            </a:r>
            <a:endParaRPr 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44293" y="3220349"/>
            <a:ext cx="2800501" cy="62228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백앤드</a:t>
            </a: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 설계 및 코딩</a:t>
            </a:r>
            <a:endParaRPr lang="en-US" altLang="ko-KR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추가 기능 설계</a:t>
            </a:r>
            <a:endParaRPr 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7988" y="5454384"/>
            <a:ext cx="2800501" cy="35144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발표 및 보고서 작성</a:t>
            </a:r>
            <a:r>
              <a:rPr 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81258" y="5443912"/>
            <a:ext cx="2800501" cy="35144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최종 검수 및 수정사항 점검</a:t>
            </a:r>
            <a:endParaRPr 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94528" y="5235137"/>
            <a:ext cx="2800501" cy="62228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차 점검 및 </a:t>
            </a:r>
            <a:r>
              <a:rPr lang="en-US" altLang="ko-KR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차 테스트</a:t>
            </a:r>
            <a:endParaRPr lang="en-US" altLang="ko-KR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수정 사항 추가</a:t>
            </a:r>
            <a:endParaRPr 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E00D2C-6815-4163-B32D-E41E29FEBDF9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895FC-B992-4BE3-BC9C-496180A6D331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55393B6-5971-46E1-B04F-37C1BAC692F9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2997F3-047B-4A56-BF4F-15C879DF8FAC}"/>
              </a:ext>
            </a:extLst>
          </p:cNvPr>
          <p:cNvSpPr txBox="1"/>
          <p:nvPr/>
        </p:nvSpPr>
        <p:spPr>
          <a:xfrm>
            <a:off x="4787752" y="1030389"/>
            <a:ext cx="2592634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프로젝트 순서</a:t>
            </a:r>
            <a:r>
              <a:rPr lang="en-US" altLang="ko-KR" sz="2400" spc="-15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(STEP)</a:t>
            </a:r>
            <a:endParaRPr lang="ko-KR" altLang="en-US" sz="2400" spc="-150" dirty="0"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55AA2B-9D70-44DF-BE8A-A8717CD657A0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09</a:t>
            </a:r>
            <a:endParaRPr lang="ko-KR" altLang="en-US" sz="1600" dirty="0"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88BD1B6-4E46-485F-A19D-71378904E2FE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B57634E-15F9-4CC0-89EF-E883020194E7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AD10B06E-783B-4921-9778-F550A29D2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6C34410-F091-488F-B2F1-B99D88290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0BE3DF-7CB3-45B4-85F7-63F46F19BAD1}"/>
              </a:ext>
            </a:extLst>
          </p:cNvPr>
          <p:cNvSpPr txBox="1"/>
          <p:nvPr/>
        </p:nvSpPr>
        <p:spPr>
          <a:xfrm>
            <a:off x="4481258" y="2503057"/>
            <a:ext cx="1200072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l"/>
            <a:r>
              <a:rPr lang="en-US" sz="20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</a:t>
            </a:r>
            <a:r>
              <a:rPr lang="en-US" sz="16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STEP</a:t>
            </a:r>
            <a:endParaRPr lang="en-US" sz="2000" b="1" spc="600" dirty="0">
              <a:solidFill>
                <a:srgbClr val="C2AF9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1E9EB-4FAA-48BA-98E4-0A9A20205669}"/>
              </a:ext>
            </a:extLst>
          </p:cNvPr>
          <p:cNvSpPr txBox="1"/>
          <p:nvPr/>
        </p:nvSpPr>
        <p:spPr>
          <a:xfrm>
            <a:off x="8160000" y="2516060"/>
            <a:ext cx="1200072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l"/>
            <a:r>
              <a:rPr lang="en-US" sz="20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</a:t>
            </a:r>
            <a:r>
              <a:rPr lang="en-US" sz="16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A82701-5B36-4C17-AD7B-2CEFA0E7C634}"/>
              </a:ext>
            </a:extLst>
          </p:cNvPr>
          <p:cNvSpPr txBox="1"/>
          <p:nvPr/>
        </p:nvSpPr>
        <p:spPr>
          <a:xfrm>
            <a:off x="8160000" y="4659038"/>
            <a:ext cx="1200072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l"/>
            <a:r>
              <a:rPr lang="en-US" sz="20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</a:t>
            </a:r>
            <a:r>
              <a:rPr lang="en-US" sz="16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STEP</a:t>
            </a:r>
            <a:endParaRPr lang="en-US" sz="2000" b="1" spc="600" dirty="0">
              <a:solidFill>
                <a:srgbClr val="C2AF9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C10587-B1EB-49C9-B77E-D910BCCAC95E}"/>
              </a:ext>
            </a:extLst>
          </p:cNvPr>
          <p:cNvSpPr txBox="1"/>
          <p:nvPr/>
        </p:nvSpPr>
        <p:spPr>
          <a:xfrm>
            <a:off x="4507799" y="4695491"/>
            <a:ext cx="1200072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l"/>
            <a:r>
              <a:rPr lang="en-US" sz="20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5</a:t>
            </a:r>
            <a:r>
              <a:rPr lang="en-US" sz="16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STEP</a:t>
            </a:r>
            <a:endParaRPr lang="en-US" sz="2000" b="1" spc="600" dirty="0">
              <a:solidFill>
                <a:srgbClr val="C2AF9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5EE3AB-4001-4E94-925E-A61B7E21168D}"/>
              </a:ext>
            </a:extLst>
          </p:cNvPr>
          <p:cNvSpPr txBox="1"/>
          <p:nvPr/>
        </p:nvSpPr>
        <p:spPr>
          <a:xfrm>
            <a:off x="802516" y="4693029"/>
            <a:ext cx="1200072" cy="3077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l"/>
            <a:r>
              <a:rPr lang="en-US" sz="20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</a:t>
            </a:r>
            <a:r>
              <a:rPr lang="en-US" sz="1600" b="1" spc="600" dirty="0">
                <a:solidFill>
                  <a:srgbClr val="C2AF9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STEP</a:t>
            </a:r>
            <a:endParaRPr lang="en-US" sz="2000" b="1" spc="600" dirty="0">
              <a:solidFill>
                <a:srgbClr val="C2AF9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359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실외, 동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F6FD869-8DF8-43E9-B265-43491E1F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0266BB-290F-4F6D-AD14-2454633FB7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785D">
              <a:alpha val="62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6DE71-4DCA-4DAB-9AF7-AE59D494A33F}"/>
              </a:ext>
            </a:extLst>
          </p:cNvPr>
          <p:cNvSpPr txBox="1"/>
          <p:nvPr/>
        </p:nvSpPr>
        <p:spPr>
          <a:xfrm>
            <a:off x="4806231" y="3062154"/>
            <a:ext cx="2579552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3600" spc="-15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3600" spc="-15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.”</a:t>
            </a:r>
            <a:endParaRPr lang="ko-KR" altLang="en-US" sz="3600" spc="-15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4A91DEB-BA13-46B2-9109-18760C162FDD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4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9F0EBA-DDA1-472A-8CA5-DF2DFFA384B4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9DAB72D-528C-4CC7-9F90-00511F5205E0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1C3314A-3025-46B6-B695-6F562F93D2C8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C55A6-6D30-4DCD-A321-47779460DEFA}"/>
              </a:ext>
            </a:extLst>
          </p:cNvPr>
          <p:cNvSpPr txBox="1"/>
          <p:nvPr/>
        </p:nvSpPr>
        <p:spPr>
          <a:xfrm>
            <a:off x="4767836" y="1030389"/>
            <a:ext cx="263245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반려동물 선호도 순위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98C71-C65A-4160-934C-1767554198C1}"/>
              </a:ext>
            </a:extLst>
          </p:cNvPr>
          <p:cNvSpPr txBox="1"/>
          <p:nvPr/>
        </p:nvSpPr>
        <p:spPr>
          <a:xfrm>
            <a:off x="5941150" y="681523"/>
            <a:ext cx="3097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1600" dirty="0"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F47EC5-03AD-426B-9049-F693907DD254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B7EE85-DC0E-4956-8443-170CD5C4CFC7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514327E-7664-48A1-BB13-D722FF1BB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335587" y="982744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DBDED7-27DC-404C-9B03-CF047DD1C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5395">
            <a:off x="4389416" y="320696"/>
            <a:ext cx="741975" cy="741975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CDB537-65A2-40A0-A9B3-85560D300580}"/>
              </a:ext>
            </a:extLst>
          </p:cNvPr>
          <p:cNvGrpSpPr/>
          <p:nvPr/>
        </p:nvGrpSpPr>
        <p:grpSpPr>
          <a:xfrm>
            <a:off x="774620" y="2733042"/>
            <a:ext cx="10642761" cy="2599200"/>
            <a:chOff x="773763" y="3010834"/>
            <a:chExt cx="10642761" cy="2599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F6685F2-B933-43B2-9FC8-EAE2F929112C}"/>
                </a:ext>
              </a:extLst>
            </p:cNvPr>
            <p:cNvSpPr/>
            <p:nvPr/>
          </p:nvSpPr>
          <p:spPr>
            <a:xfrm>
              <a:off x="775477" y="3010834"/>
              <a:ext cx="2597486" cy="2597486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30000" r="-10000"/>
              </a:stretch>
            </a:blipFill>
            <a:ln>
              <a:solidFill>
                <a:srgbClr val="EADFD6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B18F6E9-B2DF-4D05-A8FB-8166B4417DDD}"/>
                </a:ext>
              </a:extLst>
            </p:cNvPr>
            <p:cNvSpPr/>
            <p:nvPr/>
          </p:nvSpPr>
          <p:spPr>
            <a:xfrm>
              <a:off x="3456664" y="3010834"/>
              <a:ext cx="2597486" cy="2597486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10000" r="-20000"/>
              </a:stretch>
            </a:blipFill>
            <a:ln>
              <a:solidFill>
                <a:srgbClr val="EADFD6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AC76936-5E2E-49DC-AFF3-11143C67AA8A}"/>
                </a:ext>
              </a:extLst>
            </p:cNvPr>
            <p:cNvSpPr/>
            <p:nvPr/>
          </p:nvSpPr>
          <p:spPr>
            <a:xfrm>
              <a:off x="6137851" y="3010834"/>
              <a:ext cx="2597486" cy="2597486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l="-30000" r="-20000"/>
              </a:stretch>
            </a:blipFill>
            <a:ln>
              <a:solidFill>
                <a:srgbClr val="EADFD6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3FC5031-E86D-4B84-9ADA-56057A00EC3D}"/>
                </a:ext>
              </a:extLst>
            </p:cNvPr>
            <p:cNvSpPr/>
            <p:nvPr/>
          </p:nvSpPr>
          <p:spPr>
            <a:xfrm>
              <a:off x="8819038" y="3010834"/>
              <a:ext cx="2597486" cy="2597486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 l="-20000" r="-30000"/>
              </a:stretch>
            </a:blipFill>
            <a:ln>
              <a:solidFill>
                <a:srgbClr val="EADFD6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FD8619-A153-4288-9B4E-23CE12F8ECFC}"/>
                </a:ext>
              </a:extLst>
            </p:cNvPr>
            <p:cNvSpPr/>
            <p:nvPr/>
          </p:nvSpPr>
          <p:spPr>
            <a:xfrm>
              <a:off x="773763" y="3010834"/>
              <a:ext cx="2599200" cy="2599200"/>
            </a:xfrm>
            <a:prstGeom prst="rect">
              <a:avLst/>
            </a:prstGeom>
            <a:solidFill>
              <a:srgbClr val="3B2F25">
                <a:alpha val="49804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FB2253-FBF7-4563-B639-EDF6C0E0E795}"/>
                </a:ext>
              </a:extLst>
            </p:cNvPr>
            <p:cNvSpPr/>
            <p:nvPr/>
          </p:nvSpPr>
          <p:spPr>
            <a:xfrm>
              <a:off x="3454950" y="3010834"/>
              <a:ext cx="2599200" cy="2599200"/>
            </a:xfrm>
            <a:prstGeom prst="rect">
              <a:avLst/>
            </a:prstGeom>
            <a:solidFill>
              <a:srgbClr val="3B2F25">
                <a:alpha val="49804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B4F9C58-6E54-4B38-982E-BD7C9D79EAAE}"/>
                </a:ext>
              </a:extLst>
            </p:cNvPr>
            <p:cNvSpPr/>
            <p:nvPr/>
          </p:nvSpPr>
          <p:spPr>
            <a:xfrm>
              <a:off x="6136137" y="3010834"/>
              <a:ext cx="2599200" cy="2599200"/>
            </a:xfrm>
            <a:prstGeom prst="rect">
              <a:avLst/>
            </a:prstGeom>
            <a:solidFill>
              <a:srgbClr val="3B2F25">
                <a:alpha val="49804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504F514-3D87-4485-BC19-0D1B71C051EC}"/>
                </a:ext>
              </a:extLst>
            </p:cNvPr>
            <p:cNvSpPr/>
            <p:nvPr/>
          </p:nvSpPr>
          <p:spPr>
            <a:xfrm>
              <a:off x="8817324" y="3010834"/>
              <a:ext cx="2599200" cy="2599200"/>
            </a:xfrm>
            <a:prstGeom prst="rect">
              <a:avLst/>
            </a:prstGeom>
            <a:solidFill>
              <a:srgbClr val="3B2F25">
                <a:alpha val="49804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5BF5BB0-3097-440E-A34E-B13001158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645" y="3802377"/>
              <a:ext cx="1023594" cy="1023594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B321987-0EB8-49A6-AE1B-CB082284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913" y="3606797"/>
              <a:ext cx="1407274" cy="1407274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</p:pic>
        <p:pic>
          <p:nvPicPr>
            <p:cNvPr id="52" name="그림 51" descr="실루엣이(가) 표시된 사진&#10;&#10;높은 신뢰도로 생성된 설명">
              <a:extLst>
                <a:ext uri="{FF2B5EF4-FFF2-40B4-BE49-F238E27FC236}">
                  <a16:creationId xmlns:a16="http://schemas.microsoft.com/office/drawing/2014/main" id="{266FFF60-DE83-479A-A2BE-009313334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760" y="3706457"/>
              <a:ext cx="1207954" cy="1207954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8AA81F3-84FA-4611-9718-6D204A224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8867" y="3802377"/>
              <a:ext cx="1016114" cy="1016114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285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772102-0D4D-4CB1-8FC6-B9B926689B4E}"/>
              </a:ext>
            </a:extLst>
          </p:cNvPr>
          <p:cNvSpPr/>
          <p:nvPr/>
        </p:nvSpPr>
        <p:spPr>
          <a:xfrm>
            <a:off x="0" y="0"/>
            <a:ext cx="12191999" cy="1054195"/>
          </a:xfrm>
          <a:prstGeom prst="rect">
            <a:avLst/>
          </a:prstGeom>
          <a:solidFill>
            <a:srgbClr val="C2AF9E">
              <a:alpha val="62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6" descr="puppy에 대한 이미지 검색결과">
            <a:extLst>
              <a:ext uri="{FF2B5EF4-FFF2-40B4-BE49-F238E27FC236}">
                <a16:creationId xmlns:a16="http://schemas.microsoft.com/office/drawing/2014/main" id="{6873898D-9BFE-4667-9AE9-8F76DADF6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" y="2048344"/>
            <a:ext cx="6057813" cy="403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7AC07AF-806B-42DE-926C-3AB5304B44F2}"/>
              </a:ext>
            </a:extLst>
          </p:cNvPr>
          <p:cNvSpPr txBox="1"/>
          <p:nvPr/>
        </p:nvSpPr>
        <p:spPr>
          <a:xfrm>
            <a:off x="7500166" y="2001215"/>
            <a:ext cx="4428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프로젝트 개요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 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기획의도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 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시장 현황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/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벤치마킹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 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프로젝트 목표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사이트 구성안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 - UI/UX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디자인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 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사이트 흐름도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3.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 사용 기술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4. DB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모던고딕 M" panose="02020603020101020101" pitchFamily="18" charset="-127"/>
                <a:ea typeface="Rix모던고딕 M" panose="02020603020101020101" pitchFamily="18" charset="-127"/>
              </a:rPr>
              <a:t>Modeling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8F0C8A8-A779-424A-9173-FA843BC34A6D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A7F8E68-1588-4007-B479-1EB416C6FEAF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56AE2-18FF-432B-9BAA-A50822030A98}"/>
              </a:ext>
            </a:extLst>
          </p:cNvPr>
          <p:cNvSpPr txBox="1"/>
          <p:nvPr/>
        </p:nvSpPr>
        <p:spPr>
          <a:xfrm>
            <a:off x="5733648" y="1030389"/>
            <a:ext cx="70083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목차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035DC4-3761-4487-8524-6970A1FC9035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1FC1432-1472-475F-A929-53A25F1CB4F3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BAF2DC0-4474-4FE4-A233-FD7084B3969E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F2B9FCAC-4FA5-4BCF-9A82-CE6909A6C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81CCBF4-ABFB-4BF3-887D-EEE730180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00059" y="7557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3360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772102-0D4D-4CB1-8FC6-B9B926689B4E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57B-CA78-4B96-8FA2-6CA7B9451AD7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8A3963-3B61-478F-85C4-8EB7B63F6EEE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FDB7A-BFA7-4B4D-8E1C-88494A1A9421}"/>
              </a:ext>
            </a:extLst>
          </p:cNvPr>
          <p:cNvSpPr txBox="1"/>
          <p:nvPr/>
        </p:nvSpPr>
        <p:spPr>
          <a:xfrm>
            <a:off x="5475566" y="1030389"/>
            <a:ext cx="121700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기획의도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ADFB6-BD17-4285-A095-EB57C07494A8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C65129-0543-4194-9B23-40A9E929398A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13DA55-1E0A-4AEA-95BA-7D39CBBB6B2B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C833F2-96BA-49D1-A463-0E03DC38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BE46C81-D601-415A-96E2-968952F5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4B3C79-7C2B-472D-A1E0-6A83A2ABA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566" y="1955320"/>
            <a:ext cx="3356524" cy="2233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8CAE97-B0FD-491F-A274-BB4D83D2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803" y="3900072"/>
            <a:ext cx="3356524" cy="2233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78EA3D06-5BC7-448D-9415-CDBD5BCA0B48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0DA986-F9B9-4DCA-B050-597EB1E8F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65" y="1955320"/>
            <a:ext cx="5529869" cy="4178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50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772102-0D4D-4CB1-8FC6-B9B926689B4E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57B-CA78-4B96-8FA2-6CA7B9451AD7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8A3963-3B61-478F-85C4-8EB7B63F6EEE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FDB7A-BFA7-4B4D-8E1C-88494A1A9421}"/>
              </a:ext>
            </a:extLst>
          </p:cNvPr>
          <p:cNvSpPr txBox="1"/>
          <p:nvPr/>
        </p:nvSpPr>
        <p:spPr>
          <a:xfrm>
            <a:off x="4896878" y="1030389"/>
            <a:ext cx="23743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반려동물 시장 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ADFB6-BD17-4285-A095-EB57C07494A8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C65129-0543-4194-9B23-40A9E929398A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13DA55-1E0A-4AEA-95BA-7D39CBBB6B2B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C833F2-96BA-49D1-A463-0E03DC38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466216" y="824124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BE46C81-D601-415A-96E2-968952F5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A64D55-48DF-4125-A4C5-5E8702FFB831}"/>
              </a:ext>
            </a:extLst>
          </p:cNvPr>
          <p:cNvGrpSpPr/>
          <p:nvPr/>
        </p:nvGrpSpPr>
        <p:grpSpPr>
          <a:xfrm>
            <a:off x="2010573" y="1829674"/>
            <a:ext cx="2132220" cy="369332"/>
            <a:chOff x="632097" y="2571208"/>
            <a:chExt cx="3040743" cy="369332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C263A62-AD94-4AA2-9E5A-00703AEC43F5}"/>
                </a:ext>
              </a:extLst>
            </p:cNvPr>
            <p:cNvSpPr/>
            <p:nvPr/>
          </p:nvSpPr>
          <p:spPr>
            <a:xfrm>
              <a:off x="632097" y="2571208"/>
              <a:ext cx="3040743" cy="369332"/>
            </a:xfrm>
            <a:prstGeom prst="roundRect">
              <a:avLst>
                <a:gd name="adj" fmla="val 50000"/>
              </a:avLst>
            </a:prstGeom>
            <a:solidFill>
              <a:srgbClr val="774C26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DFC6D4-A5C6-49E4-AD52-60ADBB0D1000}"/>
                </a:ext>
              </a:extLst>
            </p:cNvPr>
            <p:cNvSpPr txBox="1"/>
            <p:nvPr/>
          </p:nvSpPr>
          <p:spPr>
            <a:xfrm>
              <a:off x="708804" y="2571208"/>
              <a:ext cx="2521787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조선일보명조" panose="02030304000000000000" pitchFamily="18" charset="-127"/>
                </a:rPr>
                <a:t>반려동물 가구 및 시장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F955AD-D1E9-454C-A5DA-D869DF35A7D7}"/>
              </a:ext>
            </a:extLst>
          </p:cNvPr>
          <p:cNvGrpSpPr/>
          <p:nvPr/>
        </p:nvGrpSpPr>
        <p:grpSpPr>
          <a:xfrm>
            <a:off x="8080974" y="1823869"/>
            <a:ext cx="2132218" cy="369332"/>
            <a:chOff x="8413779" y="2413365"/>
            <a:chExt cx="3040743" cy="369332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30997701-48FD-4113-BAB0-AF77E299FBE3}"/>
                </a:ext>
              </a:extLst>
            </p:cNvPr>
            <p:cNvSpPr/>
            <p:nvPr/>
          </p:nvSpPr>
          <p:spPr>
            <a:xfrm>
              <a:off x="8413779" y="2413365"/>
              <a:ext cx="3040743" cy="369332"/>
            </a:xfrm>
            <a:prstGeom prst="roundRect">
              <a:avLst>
                <a:gd name="adj" fmla="val 50000"/>
              </a:avLst>
            </a:prstGeom>
            <a:solidFill>
              <a:srgbClr val="774C26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97F84BD-7F48-4B48-A1F4-6B00034B4F60}"/>
                </a:ext>
              </a:extLst>
            </p:cNvPr>
            <p:cNvSpPr txBox="1"/>
            <p:nvPr/>
          </p:nvSpPr>
          <p:spPr>
            <a:xfrm>
              <a:off x="8810336" y="2419170"/>
              <a:ext cx="2247627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1600" spc="-150" dirty="0" err="1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조선일보명조" panose="02030304000000000000" pitchFamily="18" charset="-127"/>
                </a:rPr>
                <a:t>펫코노미</a:t>
              </a:r>
              <a:r>
                <a:rPr lang="ko-KR" altLang="en-US" sz="1600" spc="-15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조선일보명조" panose="02030304000000000000" pitchFamily="18" charset="-127"/>
                </a:rPr>
                <a:t> 산업 현황</a:t>
              </a: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24667AC-6B0E-435F-ADBC-57C7AD2F3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92" y="2518868"/>
            <a:ext cx="4430918" cy="40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C8C3DB6-011A-45DB-A01D-7ADE60BA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16" y="2407362"/>
            <a:ext cx="4795934" cy="417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616439B0-421E-427D-B6CE-A4BD38B3C475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1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772102-0D4D-4CB1-8FC6-B9B926689B4E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57B-CA78-4B96-8FA2-6CA7B9451AD7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8A3963-3B61-478F-85C4-8EB7B63F6EEE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FDB7A-BFA7-4B4D-8E1C-88494A1A9421}"/>
              </a:ext>
            </a:extLst>
          </p:cNvPr>
          <p:cNvSpPr txBox="1"/>
          <p:nvPr/>
        </p:nvSpPr>
        <p:spPr>
          <a:xfrm>
            <a:off x="4607540" y="1030389"/>
            <a:ext cx="295305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벤치마킹 사이트 및 어플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ADFB6-BD17-4285-A095-EB57C07494A8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C65129-0543-4194-9B23-40A9E929398A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13DA55-1E0A-4AEA-95BA-7D39CBBB6B2B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C833F2-96BA-49D1-A463-0E03DC38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758805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BE46C81-D601-415A-96E2-968952F5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1D1B3D-6A42-41FA-A1B2-16444CC8C445}"/>
              </a:ext>
            </a:extLst>
          </p:cNvPr>
          <p:cNvGrpSpPr/>
          <p:nvPr/>
        </p:nvGrpSpPr>
        <p:grpSpPr>
          <a:xfrm>
            <a:off x="875516" y="1740732"/>
            <a:ext cx="10773073" cy="4928658"/>
            <a:chOff x="875516" y="1740732"/>
            <a:chExt cx="10773073" cy="492865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5A79631-2529-40C1-844A-5046E9C5962B}"/>
                </a:ext>
              </a:extLst>
            </p:cNvPr>
            <p:cNvGrpSpPr/>
            <p:nvPr/>
          </p:nvGrpSpPr>
          <p:grpSpPr>
            <a:xfrm>
              <a:off x="875516" y="2472612"/>
              <a:ext cx="4377619" cy="3472491"/>
              <a:chOff x="408985" y="1875596"/>
              <a:chExt cx="5745236" cy="463867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706DCFC-7FD8-4DE7-8345-7E9DB14F1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2446" y="1875596"/>
                <a:ext cx="2771775" cy="46386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BDF2901-8656-427A-BFEB-7F69A3D6F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985" y="1875596"/>
                <a:ext cx="2876550" cy="46386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0FD5FB9-D544-417A-90C7-92398D15E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4113" y="4208857"/>
              <a:ext cx="5234475" cy="24605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9006FC-CF43-47D4-9D9C-FF2A53BC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14114" y="1740732"/>
              <a:ext cx="5234475" cy="21958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2ED1D748-4BD7-40F8-B13A-509BE70CD4C9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3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772102-0D4D-4CB1-8FC6-B9B926689B4E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57B-CA78-4B96-8FA2-6CA7B9451AD7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8A3963-3B61-478F-85C4-8EB7B63F6EEE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FDB7A-BFA7-4B4D-8E1C-88494A1A9421}"/>
              </a:ext>
            </a:extLst>
          </p:cNvPr>
          <p:cNvSpPr txBox="1"/>
          <p:nvPr/>
        </p:nvSpPr>
        <p:spPr>
          <a:xfrm>
            <a:off x="5186224" y="1030389"/>
            <a:ext cx="179568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프로젝트 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ADFB6-BD17-4285-A095-EB57C07494A8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C65129-0543-4194-9B23-40A9E929398A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13DA55-1E0A-4AEA-95BA-7D39CBBB6B2B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C833F2-96BA-49D1-A463-0E03DC38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BE46C81-D601-415A-96E2-968952F5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D054BE-E31A-4CC0-8B21-3764607C7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90" y="1709074"/>
            <a:ext cx="3461114" cy="4617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8E8069-0819-4165-93B9-71B5824A5DF7}"/>
              </a:ext>
            </a:extLst>
          </p:cNvPr>
          <p:cNvGrpSpPr/>
          <p:nvPr/>
        </p:nvGrpSpPr>
        <p:grpSpPr>
          <a:xfrm>
            <a:off x="808605" y="2166527"/>
            <a:ext cx="4377619" cy="3472491"/>
            <a:chOff x="408985" y="1875596"/>
            <a:chExt cx="5745236" cy="463867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C0AD3A-DF04-4BE0-8B60-168104C99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446" y="1875596"/>
              <a:ext cx="2771775" cy="4638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CB6E50C-F3B7-47E9-B6B4-365A20F2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8985" y="1875596"/>
              <a:ext cx="2876550" cy="4638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E5B35D-6099-4CA7-BD3C-55F74A183CE7}"/>
              </a:ext>
            </a:extLst>
          </p:cNvPr>
          <p:cNvGrpSpPr/>
          <p:nvPr/>
        </p:nvGrpSpPr>
        <p:grpSpPr>
          <a:xfrm>
            <a:off x="1891930" y="2703836"/>
            <a:ext cx="3635246" cy="3379723"/>
            <a:chOff x="6414113" y="1740732"/>
            <a:chExt cx="5234476" cy="49286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030C86F-8389-4B35-BB04-D320A80FC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14113" y="4208857"/>
              <a:ext cx="5234475" cy="24605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222FD3A-272D-4FA2-9BA8-0FE274D5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14114" y="1740732"/>
              <a:ext cx="5234475" cy="21958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1354735-2B6F-43D2-BBA1-D64B865D8ED2}"/>
              </a:ext>
            </a:extLst>
          </p:cNvPr>
          <p:cNvSpPr/>
          <p:nvPr/>
        </p:nvSpPr>
        <p:spPr>
          <a:xfrm>
            <a:off x="5876636" y="3541347"/>
            <a:ext cx="987612" cy="668215"/>
          </a:xfrm>
          <a:prstGeom prst="rightArrow">
            <a:avLst/>
          </a:prstGeom>
          <a:solidFill>
            <a:srgbClr val="EAD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3BE65615-2477-4F3D-9691-D89A430D544D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3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772102-0D4D-4CB1-8FC6-B9B926689B4E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57B-CA78-4B96-8FA2-6CA7B9451AD7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8A3963-3B61-478F-85C4-8EB7B63F6EEE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FDB7A-BFA7-4B4D-8E1C-88494A1A9421}"/>
              </a:ext>
            </a:extLst>
          </p:cNvPr>
          <p:cNvSpPr txBox="1"/>
          <p:nvPr/>
        </p:nvSpPr>
        <p:spPr>
          <a:xfrm>
            <a:off x="5195841" y="1030389"/>
            <a:ext cx="177644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UI/UX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디자인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ADFB6-BD17-4285-A095-EB57C07494A8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C65129-0543-4194-9B23-40A9E929398A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13DA55-1E0A-4AEA-95BA-7D39CBBB6B2B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60239D7-0086-43A1-86D2-372624D0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87" y="3357562"/>
            <a:ext cx="123825" cy="142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97ED74-FFF7-4F92-9F4D-122C00870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751" y="1985726"/>
            <a:ext cx="9408497" cy="4422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722D89-DDBB-4FFC-AA6E-C61A99663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CF27C26-A2F7-4AEE-9961-C3D75F4C9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F2DEB4D1-FB09-4D24-A067-012DACD93B87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24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772102-0D4D-4CB1-8FC6-B9B926689B4E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57B-CA78-4B96-8FA2-6CA7B9451AD7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8A3963-3B61-478F-85C4-8EB7B63F6EEE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FDB7A-BFA7-4B4D-8E1C-88494A1A9421}"/>
              </a:ext>
            </a:extLst>
          </p:cNvPr>
          <p:cNvSpPr txBox="1"/>
          <p:nvPr/>
        </p:nvSpPr>
        <p:spPr>
          <a:xfrm>
            <a:off x="5195841" y="1030389"/>
            <a:ext cx="177644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UI/UX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디자인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ADFB6-BD17-4285-A095-EB57C07494A8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C65129-0543-4194-9B23-40A9E929398A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13DA55-1E0A-4AEA-95BA-7D39CBBB6B2B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60239D7-0086-43A1-86D2-372624D0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87" y="3357562"/>
            <a:ext cx="123825" cy="142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610034-080E-436E-9EB1-406C029CD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338" y="2047575"/>
            <a:ext cx="9403909" cy="4278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E1ECB7-82C7-4B2C-8ED1-F5F693DD3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012B96-DB68-439A-A0CD-CDE565E46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8EB8CBE7-344B-4BD6-BBFC-743252A81D5C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340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772102-0D4D-4CB1-8FC6-B9B926689B4E}"/>
              </a:ext>
            </a:extLst>
          </p:cNvPr>
          <p:cNvSpPr/>
          <p:nvPr/>
        </p:nvSpPr>
        <p:spPr>
          <a:xfrm>
            <a:off x="0" y="0"/>
            <a:ext cx="12192000" cy="1054195"/>
          </a:xfrm>
          <a:prstGeom prst="rect">
            <a:avLst/>
          </a:prstGeom>
          <a:solidFill>
            <a:srgbClr val="E0D6C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57B-CA78-4B96-8FA2-6CA7B9451AD7}"/>
              </a:ext>
            </a:extLst>
          </p:cNvPr>
          <p:cNvSpPr/>
          <p:nvPr/>
        </p:nvSpPr>
        <p:spPr>
          <a:xfrm>
            <a:off x="4295234" y="567123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724824"/>
          </a:solidFill>
          <a:ln w="28575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8A3963-3B61-478F-85C4-8EB7B63F6EEE}"/>
              </a:ext>
            </a:extLst>
          </p:cNvPr>
          <p:cNvSpPr/>
          <p:nvPr/>
        </p:nvSpPr>
        <p:spPr>
          <a:xfrm>
            <a:off x="4261520" y="531842"/>
            <a:ext cx="3635246" cy="1054195"/>
          </a:xfrm>
          <a:prstGeom prst="roundRect">
            <a:avLst>
              <a:gd name="adj" fmla="val 12271"/>
            </a:avLst>
          </a:prstGeom>
          <a:solidFill>
            <a:srgbClr val="F7F7F7"/>
          </a:solidFill>
          <a:ln w="28575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FDB7A-BFA7-4B4D-8E1C-88494A1A9421}"/>
              </a:ext>
            </a:extLst>
          </p:cNvPr>
          <p:cNvSpPr txBox="1"/>
          <p:nvPr/>
        </p:nvSpPr>
        <p:spPr>
          <a:xfrm>
            <a:off x="5195841" y="1030389"/>
            <a:ext cx="177644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UI/UX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디자인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ADFB6-BD17-4285-A095-EB57C07494A8}"/>
              </a:ext>
            </a:extLst>
          </p:cNvPr>
          <p:cNvSpPr txBox="1"/>
          <p:nvPr/>
        </p:nvSpPr>
        <p:spPr>
          <a:xfrm>
            <a:off x="5878634" y="681523"/>
            <a:ext cx="43473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C3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조선일보명조" panose="02030304000000000000" pitchFamily="18" charset="-127"/>
              </a:rPr>
              <a:t>05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3C3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C65129-0543-4194-9B23-40A9E929398A}"/>
              </a:ext>
            </a:extLst>
          </p:cNvPr>
          <p:cNvCxnSpPr/>
          <p:nvPr/>
        </p:nvCxnSpPr>
        <p:spPr>
          <a:xfrm>
            <a:off x="5981700" y="70515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13DA55-1E0A-4AEA-95BA-7D39CBBB6B2B}"/>
              </a:ext>
            </a:extLst>
          </p:cNvPr>
          <p:cNvCxnSpPr/>
          <p:nvPr/>
        </p:nvCxnSpPr>
        <p:spPr>
          <a:xfrm>
            <a:off x="5981700" y="994713"/>
            <a:ext cx="228600" cy="0"/>
          </a:xfrm>
          <a:prstGeom prst="line">
            <a:avLst/>
          </a:prstGeom>
          <a:ln w="19050">
            <a:solidFill>
              <a:srgbClr val="72482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60239D7-0086-43A1-86D2-372624D0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87" y="3357562"/>
            <a:ext cx="123825" cy="142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24072-152A-442F-AF34-F65BD1206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753" y="2012294"/>
            <a:ext cx="9403908" cy="431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79DE7C-6353-45C9-A46D-9964666F5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118">
            <a:off x="7522201" y="880106"/>
            <a:ext cx="303615" cy="30361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E3BC39-6F33-48A4-B0B1-693F22DEE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650" flipH="1">
            <a:off x="4397502" y="124218"/>
            <a:ext cx="874525" cy="8745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EFABA7C6-5DA1-44FB-9380-07B00ED55072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2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493</Words>
  <Application>Microsoft Office PowerPoint</Application>
  <PresentationFormat>와이드스크린</PresentationFormat>
  <Paragraphs>118</Paragraphs>
  <Slides>17</Slides>
  <Notes>10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Rix모던고딕 M</vt:lpstr>
      <vt:lpstr>Roboto Bk</vt:lpstr>
      <vt:lpstr>Roboto Light</vt:lpstr>
      <vt:lpstr>맑은 고딕</vt:lpstr>
      <vt:lpstr>조선일보명조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v285</dc:creator>
  <cp:lastModifiedBy>v285</cp:lastModifiedBy>
  <cp:revision>38</cp:revision>
  <dcterms:created xsi:type="dcterms:W3CDTF">2021-02-04T02:35:46Z</dcterms:created>
  <dcterms:modified xsi:type="dcterms:W3CDTF">2021-02-10T07:23:06Z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